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58" r:id="rId4"/>
    <p:sldMasterId id="2147483715" r:id="rId5"/>
  </p:sldMasterIdLst>
  <p:notesMasterIdLst>
    <p:notesMasterId r:id="rId30"/>
  </p:notesMasterIdLst>
  <p:handoutMasterIdLst>
    <p:handoutMasterId r:id="rId31"/>
  </p:handoutMasterIdLst>
  <p:sldIdLst>
    <p:sldId id="410" r:id="rId6"/>
    <p:sldId id="451" r:id="rId7"/>
    <p:sldId id="423" r:id="rId8"/>
    <p:sldId id="428" r:id="rId9"/>
    <p:sldId id="424" r:id="rId10"/>
    <p:sldId id="425" r:id="rId11"/>
    <p:sldId id="448" r:id="rId12"/>
    <p:sldId id="449" r:id="rId13"/>
    <p:sldId id="409" r:id="rId14"/>
    <p:sldId id="391" r:id="rId15"/>
    <p:sldId id="411" r:id="rId16"/>
    <p:sldId id="412" r:id="rId17"/>
    <p:sldId id="413" r:id="rId18"/>
    <p:sldId id="414" r:id="rId19"/>
    <p:sldId id="450" r:id="rId20"/>
    <p:sldId id="383" r:id="rId21"/>
    <p:sldId id="397" r:id="rId22"/>
    <p:sldId id="408" r:id="rId23"/>
    <p:sldId id="407" r:id="rId24"/>
    <p:sldId id="406" r:id="rId25"/>
    <p:sldId id="405" r:id="rId26"/>
    <p:sldId id="404" r:id="rId27"/>
    <p:sldId id="403" r:id="rId28"/>
    <p:sldId id="39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DF4A245-E2B3-9342-94F0-AD3B2F8EEAB0}">
          <p14:sldIdLst>
            <p14:sldId id="410"/>
          </p14:sldIdLst>
        </p14:section>
        <p14:section name="The Hook (10 minutes)" id="{89955A51-0FAD-DC48-BF2B-2F60F8231663}">
          <p14:sldIdLst>
            <p14:sldId id="451"/>
            <p14:sldId id="423"/>
          </p14:sldIdLst>
        </p14:section>
        <p14:section name="The Big Idea (7 minutes)" id="{BB5E13DC-AFC4-7C45-BBEF-D3E9B747139B}">
          <p14:sldIdLst>
            <p14:sldId id="428"/>
            <p14:sldId id="424"/>
            <p14:sldId id="425"/>
            <p14:sldId id="448"/>
            <p14:sldId id="449"/>
          </p14:sldIdLst>
        </p14:section>
        <p14:section name="We Do, You Do (25 minutes)" id="{48A03034-A547-E640-A0D4-0BFFC9DA47BE}">
          <p14:sldIdLst/>
        </p14:section>
        <p14:section name="Deep Dive (If there's time)" id="{8325B003-F1CB-9440-81CA-05B211F613C5}">
          <p14:sldIdLst>
            <p14:sldId id="409"/>
            <p14:sldId id="391"/>
            <p14:sldId id="411"/>
            <p14:sldId id="412"/>
            <p14:sldId id="413"/>
            <p14:sldId id="414"/>
            <p14:sldId id="450"/>
          </p14:sldIdLst>
        </p14:section>
        <p14:section name="Powerful Endings" id="{FE5786F0-4504-8D4C-A55C-E8C3CB400F4E}">
          <p14:sldIdLst/>
        </p14:section>
        <p14:section name="Template" id="{85B757CE-C718-E540-B4B3-DC8C71CFE9A1}">
          <p14:sldIdLst>
            <p14:sldId id="383"/>
            <p14:sldId id="397"/>
            <p14:sldId id="408"/>
            <p14:sldId id="407"/>
            <p14:sldId id="406"/>
            <p14:sldId id="405"/>
            <p14:sldId id="404"/>
            <p14:sldId id="403"/>
            <p14:sldId id="39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80"/>
    <p:restoredTop sz="93535"/>
  </p:normalViewPr>
  <p:slideViewPr>
    <p:cSldViewPr snapToGrid="0">
      <p:cViewPr varScale="1">
        <p:scale>
          <a:sx n="118" d="100"/>
          <a:sy n="118" d="100"/>
        </p:scale>
        <p:origin x="4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commentAuthors" Target="commentAuthors.xml"/><Relationship Id="rId37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10/1/25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10/1/25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65227C-D98B-6BC5-CB03-C92857D32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D435C9-1122-1F82-C9C2-301EAF7A62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881B26-3E6F-8EDE-D6A1-82F34D8FA7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64498B-C7E8-C583-FA86-9DA584EB67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300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8785A-1B52-52CB-A617-2C72E9A0FE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B2CE6B-FD7E-116A-C59D-1DB3352B05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D5A8A9-9164-ED51-F40D-36209EE197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B6BF0-97E1-1837-1A41-0C414460B1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495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95E3AB-607F-9EDC-3846-E31FDB594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AA0A1F-E01C-7357-48C2-2B3143F089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949B7B-C3BF-D775-0153-ABDB5DADA6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1C702-062C-CFE9-2D2B-399583FEFB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066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E23EF6-D53E-BC3F-0447-50B6DCA09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D05CE7-08DD-AE5B-4711-E22C7C9EEF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0411B4-BA73-33CE-0B5F-15E0261B0D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ACA470-AFEE-9249-228C-36DC6BC5D5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9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85C115-B84D-B0D6-46D1-39770CABD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048814-2E49-95BE-85C7-B00E3D49FB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A696E3-D04E-67C6-7D79-0350AC160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www.researchgate.net</a:t>
            </a:r>
            <a:r>
              <a:rPr lang="en-US" dirty="0"/>
              <a:t>/figure/A-word2vec-embedding-of-tokens-from-C-C-source-code_fig3_328074198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DF3967-BC97-5603-3BFF-76CEAA4EC2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6070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604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59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7CF22-99CC-6D1A-21BC-1612387E5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4AD05D-0392-9BBD-DE97-5095CB65E0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53D8D4-6073-E61C-941A-7BFED33482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Encourage to take notes: https://psycnet.apa.org/doiLanding?doi=10.1037%2Fa0030367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0D8743-E98F-14D1-74CC-C848F10BA4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346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2331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968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881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Encourage to take notes: https://psycnet.apa.org/doiLanding?doi=10.1037%2Fa0030367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40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9D4D7-974A-60AA-D059-59D352ADC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AB535F-80EA-8110-D20A-5B887B07DE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CE07D3-1B99-E9F0-94FF-5D47F51F53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Herbert A. Siomon in 1956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48F5E-3258-AEB1-E71F-E35E98194D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98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58FF1E-5E45-78E6-5690-81509BFAD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22C00A-B40E-76D0-DDF6-DA36A470EE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571EAA-6E7A-1359-0B38-AEEE5DDAD3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96C5E-90BA-4A0C-46AC-5656D64528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53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0FFD0-6A36-DC42-C777-8EDF70C94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3A7EEF-0E93-BC5A-D7F5-2A7447B29E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5849A1-34AE-811D-7E8B-767F1B14F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7C19C5-E27A-5FA4-AB60-CBFF68671A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621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515DD-0ABE-B07B-8B28-8108BC031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6CDAB7-5F5F-4E34-7A49-219D38216A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B3DC98-9E14-03C7-E190-F5EB46968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64479-3098-4A57-1E1A-08C2B18699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345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913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endParaRPr lang="en-US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4DF8F68D-D199-C3B4-4243-286C8705E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18F28352-E81B-42EB-0E51-406E1479B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5770B-4EB7-4513-8092-07E0F8C69457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358" y="4656433"/>
            <a:ext cx="6780559" cy="1321457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359" y="1346500"/>
            <a:ext cx="7604028" cy="3020819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248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DBBAB8B3-C84F-B3F7-0207-A9CE4CF62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D0CEF6C8-5392-4E5C-50BA-B6B622A90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E2543-8740-41BA-8561-4647B31C201E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740" y="1383030"/>
            <a:ext cx="7876287" cy="3063838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1551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7">
            <a:extLst>
              <a:ext uri="{FF2B5EF4-FFF2-40B4-BE49-F238E27FC236}">
                <a16:creationId xmlns:a16="http://schemas.microsoft.com/office/drawing/2014/main" id="{DFD0D4C6-05C5-ECDA-BC1E-AD237C7E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835746CC-8C16-CDE6-963C-57C62593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E5B27-12A7-489F-8576-0C8D04D45FD7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8210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920" y="411479"/>
            <a:ext cx="10150384" cy="3401056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ctr">
              <a:lnSpc>
                <a:spcPct val="80000"/>
              </a:lnSpc>
              <a:defRPr sz="4800" b="0" i="0" spc="100" baseline="0">
                <a:solidFill>
                  <a:schemeClr val="bg1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2560531"/>
            <a:ext cx="4291808" cy="4297471"/>
            <a:chOff x="0" y="13338"/>
            <a:chExt cx="2498" cy="2502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38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5201"/>
              <a:ext cx="1277" cy="639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478040" y="4096238"/>
            <a:ext cx="6486144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358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5400000">
            <a:off x="11362895" y="5533561"/>
            <a:ext cx="996182" cy="365125"/>
          </a:xfrm>
        </p:spPr>
        <p:txBody>
          <a:bodyPr/>
          <a:lstStyle/>
          <a:p>
            <a:fld id="{EB6A1D13-05BC-4BA8-83E2-C6AA5FD67DB9}" type="datetime1">
              <a:rPr lang="en-US" smtClean="0"/>
              <a:t>10/1/25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03555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0355580" cy="786384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9532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7">
            <a:extLst>
              <a:ext uri="{FF2B5EF4-FFF2-40B4-BE49-F238E27FC236}">
                <a16:creationId xmlns:a16="http://schemas.microsoft.com/office/drawing/2014/main" id="{E380770D-7540-D959-D1F4-170831EFD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A60DB3C0-19AB-401A-B141-BA70362BABF1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081671"/>
            <a:ext cx="3666743" cy="1421228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3666743" cy="2743201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3695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7">
            <a:extLst>
              <a:ext uri="{FF2B5EF4-FFF2-40B4-BE49-F238E27FC236}">
                <a16:creationId xmlns:a16="http://schemas.microsoft.com/office/drawing/2014/main" id="{7F586C70-7F75-F4F6-FB62-1980E9476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2E1C153-93E3-28AA-EFD6-56DF1570F0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AB415708-2313-440B-A668-6BC5B5B31402}" type="datetime1">
              <a:rPr lang="en-US" smtClean="0"/>
              <a:t>10/1/25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F3AF05-A712-7CEF-24F3-E3C5D008805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63E540EE-1F44-0440-353A-1F1A96C3110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4873752"/>
            <a:ext cx="4064508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8740" y="1348740"/>
            <a:ext cx="4064508" cy="3326506"/>
          </a:xfrm>
        </p:spPr>
        <p:txBody>
          <a:bodyPr anchor="t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9914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3324F1-AAB1-82BB-4A98-EB462C533DA8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9437359-92AE-C889-87B9-89D0D7398DA1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-1" y="1"/>
            <a:ext cx="12192000" cy="6857999"/>
          </a:xfrm>
          <a:custGeom>
            <a:avLst/>
            <a:gdLst>
              <a:gd name="connsiteX0" fmla="*/ 11269474 w 12192000"/>
              <a:gd name="connsiteY0" fmla="*/ 5502897 h 6857999"/>
              <a:gd name="connsiteX1" fmla="*/ 11269474 w 12192000"/>
              <a:gd name="connsiteY1" fmla="*/ 5932665 h 6857999"/>
              <a:gd name="connsiteX2" fmla="*/ 10839706 w 12192000"/>
              <a:gd name="connsiteY2" fmla="*/ 5932665 h 6857999"/>
              <a:gd name="connsiteX3" fmla="*/ 10839706 w 12192000"/>
              <a:gd name="connsiteY3" fmla="*/ 5987529 h 6857999"/>
              <a:gd name="connsiteX4" fmla="*/ 11269474 w 12192000"/>
              <a:gd name="connsiteY4" fmla="*/ 5987529 h 6857999"/>
              <a:gd name="connsiteX5" fmla="*/ 11324338 w 12192000"/>
              <a:gd name="connsiteY5" fmla="*/ 5987529 h 6857999"/>
              <a:gd name="connsiteX6" fmla="*/ 11324338 w 12192000"/>
              <a:gd name="connsiteY6" fmla="*/ 5932665 h 6857999"/>
              <a:gd name="connsiteX7" fmla="*/ 11324338 w 12192000"/>
              <a:gd name="connsiteY7" fmla="*/ 5502897 h 6857999"/>
              <a:gd name="connsiteX8" fmla="*/ 877767 w 12192000"/>
              <a:gd name="connsiteY8" fmla="*/ 871903 h 6857999"/>
              <a:gd name="connsiteX9" fmla="*/ 877767 w 12192000"/>
              <a:gd name="connsiteY9" fmla="*/ 926767 h 6857999"/>
              <a:gd name="connsiteX10" fmla="*/ 877767 w 12192000"/>
              <a:gd name="connsiteY10" fmla="*/ 1356535 h 6857999"/>
              <a:gd name="connsiteX11" fmla="*/ 932631 w 12192000"/>
              <a:gd name="connsiteY11" fmla="*/ 1356535 h 6857999"/>
              <a:gd name="connsiteX12" fmla="*/ 932631 w 12192000"/>
              <a:gd name="connsiteY12" fmla="*/ 926767 h 6857999"/>
              <a:gd name="connsiteX13" fmla="*/ 1362399 w 12192000"/>
              <a:gd name="connsiteY13" fmla="*/ 926767 h 6857999"/>
              <a:gd name="connsiteX14" fmla="*/ 1362399 w 12192000"/>
              <a:gd name="connsiteY14" fmla="*/ 871903 h 6857999"/>
              <a:gd name="connsiteX15" fmla="*/ 932631 w 12192000"/>
              <a:gd name="connsiteY15" fmla="*/ 871903 h 6857999"/>
              <a:gd name="connsiteX16" fmla="*/ 0 w 12192000"/>
              <a:gd name="connsiteY16" fmla="*/ 0 h 6857999"/>
              <a:gd name="connsiteX17" fmla="*/ 12192000 w 12192000"/>
              <a:gd name="connsiteY17" fmla="*/ 0 h 6857999"/>
              <a:gd name="connsiteX18" fmla="*/ 12192000 w 12192000"/>
              <a:gd name="connsiteY18" fmla="*/ 6857999 h 6857999"/>
              <a:gd name="connsiteX19" fmla="*/ 0 w 12192000"/>
              <a:gd name="connsiteY1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2000" h="6857999">
                <a:moveTo>
                  <a:pt x="11269474" y="5502897"/>
                </a:moveTo>
                <a:lnTo>
                  <a:pt x="11269474" y="5932665"/>
                </a:lnTo>
                <a:lnTo>
                  <a:pt x="10839706" y="5932665"/>
                </a:lnTo>
                <a:lnTo>
                  <a:pt x="10839706" y="5987529"/>
                </a:lnTo>
                <a:lnTo>
                  <a:pt x="11269474" y="5987529"/>
                </a:lnTo>
                <a:lnTo>
                  <a:pt x="11324338" y="5987529"/>
                </a:lnTo>
                <a:lnTo>
                  <a:pt x="11324338" y="5932665"/>
                </a:lnTo>
                <a:lnTo>
                  <a:pt x="11324338" y="5502897"/>
                </a:lnTo>
                <a:close/>
                <a:moveTo>
                  <a:pt x="877767" y="871903"/>
                </a:moveTo>
                <a:lnTo>
                  <a:pt x="877767" y="926767"/>
                </a:lnTo>
                <a:lnTo>
                  <a:pt x="877767" y="1356535"/>
                </a:lnTo>
                <a:lnTo>
                  <a:pt x="932631" y="1356535"/>
                </a:lnTo>
                <a:lnTo>
                  <a:pt x="932631" y="926767"/>
                </a:lnTo>
                <a:lnTo>
                  <a:pt x="1362399" y="926767"/>
                </a:lnTo>
                <a:lnTo>
                  <a:pt x="1362399" y="871903"/>
                </a:lnTo>
                <a:lnTo>
                  <a:pt x="932631" y="87190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2"/>
            </a:stretch>
          </a:blipFill>
        </p:spPr>
        <p:txBody>
          <a:bodyPr wrap="square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FF3A7D3F-4A68-8C0F-3FF9-B4E1EF3F1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FEDF87E0-0EB7-6D63-D3F2-050448502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34E25-02B2-AB16-CD37-848C973CD2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717" y="3895685"/>
            <a:ext cx="8126567" cy="873742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56FD6C-382A-89AC-5218-83B303CEF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717" y="1431235"/>
            <a:ext cx="8126567" cy="2326281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6101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8B452C4-7F54-F55D-1491-B1B40FCBC1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CA6795CE-B2F5-5B08-DE09-21D013BD0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C13EF13F-A725-B312-E44A-3E39AC801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9CBAA-C12C-4024-AEF3-5D15655BA02C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8740" y="1348740"/>
            <a:ext cx="8163306" cy="45222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884" y="1943101"/>
            <a:ext cx="8163306" cy="4015564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42720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4BDE3-55ED-47D3-BEC0-77B6A1C3C0E8}" type="datetime1">
              <a:rPr lang="en-US" smtClean="0"/>
              <a:t>10/1/25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62348" y="2823211"/>
            <a:ext cx="9477358" cy="283983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348" y="1348740"/>
            <a:ext cx="9477358" cy="134874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68603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A2BD-C815-459C-AD96-E620B32794D1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776036"/>
            <a:ext cx="11425576" cy="5438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6114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9200D-7787-4DA3-A2C4-262DE008BC25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425576" cy="584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2948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8D101-118B-4AC3-A931-90CF0BEA5136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95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2E75DA48-3565-8696-72D1-4F02EB75B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C9E93CFA-6269-8472-4A64-8C3D79C7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7ECB0-0565-4873-ABA1-125D255D7C82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6482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7417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91C5D-9462-4EF9-993F-F2C330BFAEAC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73966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A1F0B-EBAF-4C39-ADF7-F306A3F3A481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7"/>
            <a:ext cx="5201602" cy="3964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537853"/>
            <a:ext cx="3774883" cy="396504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0608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25B9A-6935-4598-96B4-ABFBDC050635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1355436"/>
            <a:ext cx="5316793" cy="4144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355436"/>
            <a:ext cx="3668663" cy="414447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497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00A5FEB7-4535-F12C-B9F3-D25FD39C0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C3675C35-D86E-A7F9-72BA-93AE0F37F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33824-29EF-4D63-B5A6-B0A9BA825D7A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1355436"/>
            <a:ext cx="6335438" cy="4147462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237744" indent="0" algn="ctr">
              <a:buFont typeface="Arial" panose="020B0604020202020204" pitchFamily="34" charset="0"/>
              <a:buNone/>
              <a:defRPr/>
            </a:lvl2pPr>
            <a:lvl3pPr marL="137160" indent="0" algn="ctr">
              <a:buNone/>
              <a:defRPr/>
            </a:lvl3pPr>
            <a:lvl4pPr marL="411480" indent="0" algn="ctr">
              <a:buFont typeface="Arial" panose="020B0604020202020204" pitchFamily="34" charset="0"/>
              <a:buNone/>
              <a:defRPr/>
            </a:lvl4pPr>
            <a:lvl5pPr marL="41148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7"/>
            <a:ext cx="2505547" cy="4147462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44216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C685FA8A-765E-DAF1-65F7-BA12C47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A5CBC448-A4AD-BA92-F407-B277709EB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707DB78C-84B0-40F7-ACBC-B3370FEB876E}" type="datetime1">
              <a:rPr lang="en-US" smtClean="0"/>
              <a:t>10/1/25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97380"/>
            <a:ext cx="5756869" cy="40616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51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7371AB39-E62B-E8A5-BB34-ECB833F8C9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DF63DB3-E096-A7F3-9E23-6F09763077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F0E1CE75-2F39-48BC-BD03-83DB53A5FCB1}" type="datetime1">
              <a:rPr lang="en-US" smtClean="0"/>
              <a:t>10/1/25</a:t>
            </a:fld>
            <a:endParaRPr 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2A0E69BE-1D5D-6232-5560-D58DFF5DA9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D40C19A0-7348-6A40-976E-33881BEEE76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8866" y="2674620"/>
            <a:ext cx="5868672" cy="3539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740" y="1348740"/>
            <a:ext cx="5868672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0464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F18CCD5-4E86-D3BE-8453-BDEFCF37A9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489387" y="4660052"/>
            <a:ext cx="2743200" cy="365125"/>
          </a:xfrm>
        </p:spPr>
        <p:txBody>
          <a:bodyPr/>
          <a:lstStyle/>
          <a:p>
            <a:fld id="{3591E182-54BF-4066-A6EE-1C7BC6496564}" type="datetime1">
              <a:rPr lang="en-US" smtClean="0"/>
              <a:t>10/1/25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563623"/>
            <a:ext cx="6569964" cy="44111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448056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929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69C1F94A-F113-DB0B-6168-D74B79374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00E7979-4F65-D4AB-AC9E-AC9B8EEB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1FDE2E7C-BA9D-4C52-A51B-778C1B24044B}" type="datetime1">
              <a:rPr lang="en-US" smtClean="0"/>
              <a:t>10/1/25</a:t>
            </a:fld>
            <a:endParaRPr 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AFFAF75-57C4-C836-6C4A-7635E282B5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4FF72C69-7F94-8EC5-5559-A9FA79951AE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8740" y="2464308"/>
            <a:ext cx="6543236" cy="37499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740" y="1348740"/>
            <a:ext cx="6543236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9403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6A933F85-AA8A-2674-D0DB-4D2018392D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8CADE68-D9D4-2727-6F42-2D408838C2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37D2F690-F673-428A-A50E-F42B336C7DDA}" type="datetime1">
              <a:rPr lang="en-US" smtClean="0"/>
              <a:t>10/1/25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D2F0589-B32B-AB60-3FF7-F3CF49CCF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2BB831B-583A-A044-D830-ED455C5CA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148593"/>
            <a:ext cx="3585961" cy="33543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204176" cy="134874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7007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7">
            <a:extLst>
              <a:ext uri="{FF2B5EF4-FFF2-40B4-BE49-F238E27FC236}">
                <a16:creationId xmlns:a16="http://schemas.microsoft.com/office/drawing/2014/main" id="{47D286EE-0F15-1E27-3290-6F6175113A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234C666-348B-CD0A-7339-62A6A98505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46989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C0EE0D40-24E3-4E45-B455-C5EE43B3FABE}" type="datetime1">
              <a:rPr lang="en-US" smtClean="0"/>
              <a:t>10/1/25</a:t>
            </a:fld>
            <a:endParaRPr 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D8AE6825-D44D-8A54-2486-172D82E9518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E0D8BF6A-2E37-5353-E940-034B2A507CF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66267" y="2674620"/>
            <a:ext cx="4186494" cy="353959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139" y="1348740"/>
            <a:ext cx="4187286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7193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7768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7">
            <a:extLst>
              <a:ext uri="{FF2B5EF4-FFF2-40B4-BE49-F238E27FC236}">
                <a16:creationId xmlns:a16="http://schemas.microsoft.com/office/drawing/2014/main" id="{749549B4-3F54-80C8-1BAB-CEEDF6A0E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41E4387-4811-B2AF-5482-852C60458B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CDA3E269-7FBC-44B5-97DA-493FA005236B}" type="datetime1">
              <a:rPr lang="en-US" smtClean="0"/>
              <a:t>10/1/25</a:t>
            </a:fld>
            <a:endParaRPr lang="en-US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1E814ED0-E53C-957A-4DEE-63760C79B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0050D8A2-9339-6D4C-2558-9DA6D8B83E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9" y="1531620"/>
            <a:ext cx="4176522" cy="4400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65760"/>
            <a:ext cx="4522936" cy="98298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2956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7">
            <a:extLst>
              <a:ext uri="{FF2B5EF4-FFF2-40B4-BE49-F238E27FC236}">
                <a16:creationId xmlns:a16="http://schemas.microsoft.com/office/drawing/2014/main" id="{9F235622-4040-BE92-AB0D-6B3D06EE8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C0F7CD9-48AA-703D-BCE7-0C6B78B6A9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64D3EE7D-B962-47A0-88D8-4F7006FAA5A7}" type="datetime1">
              <a:rPr lang="en-US" smtClean="0"/>
              <a:t>10/1/25</a:t>
            </a:fld>
            <a:endParaRPr 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0AD4245-8531-1F66-6A73-99781F119A8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8">
            <a:extLst>
              <a:ext uri="{FF2B5EF4-FFF2-40B4-BE49-F238E27FC236}">
                <a16:creationId xmlns:a16="http://schemas.microsoft.com/office/drawing/2014/main" id="{F7291BD2-5218-0E47-3BFC-F30E15DE309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47230" y="2518216"/>
            <a:ext cx="4358626" cy="3695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7230" y="1348740"/>
            <a:ext cx="4358626" cy="9865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201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A7F5FBDC-71EF-DE0C-CA26-CE4A0D3C1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502BB91-09B8-A48C-ABC2-46BB5E2B88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4B85014B-335E-447C-BE11-AB545630396E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6A09AE-6707-2821-E334-3C7CCB378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DB11C-73C7-694D-E908-82644412EB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97317"/>
            <a:ext cx="3083016" cy="36616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7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74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292B1704-93A9-4193-ED5F-B3B8248A1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F68F8FA-0E1B-6206-8AC7-CB0B1E100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1041937" y="4660052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A6B45011-5B75-4738-A01D-F8DAB0122D4B}" type="datetime1">
              <a:rPr lang="en-US" smtClean="0"/>
              <a:t>10/1/25</a:t>
            </a:fld>
            <a:endParaRPr 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A38CF03-D03D-C5EF-270D-64C1DFF0AF1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6356350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1CAA3E-41B8-B7E7-E008-99044956E62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6356350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55435" y="2674620"/>
            <a:ext cx="3213498" cy="3539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213498" cy="1132326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46075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7">
            <a:extLst>
              <a:ext uri="{FF2B5EF4-FFF2-40B4-BE49-F238E27FC236}">
                <a16:creationId xmlns:a16="http://schemas.microsoft.com/office/drawing/2014/main" id="{519AD413-073A-7BC8-06B4-CEF2239B1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C01F2E5-5971-5175-A9EB-2592E7D502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97BDB32D-CB91-4DAA-856A-531D5EA442F4}" type="datetime1">
              <a:rPr lang="en-US" smtClean="0"/>
              <a:t>10/1/25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7F42250-F4CD-09D6-1AB5-66D36CDC2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8409617-A955-1C46-18F7-3E248989E2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7917" y="3041734"/>
            <a:ext cx="3117889" cy="2917264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917" y="1078992"/>
            <a:ext cx="3438737" cy="1775885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36574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4BA836F4-2E15-BBB9-6C79-09FBD5C1A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1260013" y="5430678"/>
            <a:ext cx="1201947" cy="365125"/>
          </a:xfrm>
        </p:spPr>
        <p:txBody>
          <a:bodyPr/>
          <a:lstStyle/>
          <a:p>
            <a:fld id="{D5759696-30D4-43C6-A831-5F23FE5C26F6}" type="datetime1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97731" y="5012267"/>
            <a:ext cx="6598076" cy="946731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20194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4637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C7A3522C-24C4-E430-6602-30D2FE78F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1266479" y="5441146"/>
            <a:ext cx="1189012" cy="365125"/>
          </a:xfrm>
        </p:spPr>
        <p:txBody>
          <a:bodyPr/>
          <a:lstStyle/>
          <a:p>
            <a:fld id="{34128B85-1CD2-4797-A896-4626D7D1A663}" type="datetime1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318166" cy="17966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8766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3627FB0F-64F3-5846-DC7D-28A360BCE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2DCD148-3F88-28AB-52C0-1E03C4F054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-393470" y="1141753"/>
            <a:ext cx="1446269" cy="365125"/>
          </a:xfrm>
        </p:spPr>
        <p:txBody>
          <a:bodyPr/>
          <a:lstStyle>
            <a:lvl1pPr algn="r">
              <a:defRPr/>
            </a:lvl1pPr>
          </a:lstStyle>
          <a:p>
            <a:fld id="{9E49934E-75F6-42FE-AA37-BA794F2E7AB8}" type="datetime1">
              <a:rPr lang="en-US" smtClean="0"/>
              <a:t>10/1/25</a:t>
            </a:fld>
            <a:endParaRPr lang="en-US"/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57BB355-133A-353F-BA77-2A4E35C8E17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flipH="1">
            <a:off x="716855" y="128164"/>
            <a:ext cx="32800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94C2C3A1-D379-7C2C-CAF0-05E4BCE3BCB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flipH="1">
            <a:off x="147100" y="128164"/>
            <a:ext cx="569755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7910" y="561425"/>
            <a:ext cx="635213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880241" cy="144626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4736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7">
            <a:extLst>
              <a:ext uri="{FF2B5EF4-FFF2-40B4-BE49-F238E27FC236}">
                <a16:creationId xmlns:a16="http://schemas.microsoft.com/office/drawing/2014/main" id="{A0A9B55F-30C2-525F-21AA-CE1A353BD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27">
            <a:extLst>
              <a:ext uri="{FF2B5EF4-FFF2-40B4-BE49-F238E27FC236}">
                <a16:creationId xmlns:a16="http://schemas.microsoft.com/office/drawing/2014/main" id="{CBF6519D-01CB-0493-8493-8375F9C4D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61297" y="2433485"/>
            <a:ext cx="5697867" cy="352518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006B-2D78-422C-A860-0FD93D02F267}" type="datetime1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2433484"/>
            <a:ext cx="3277618" cy="3069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8" y="1402219"/>
            <a:ext cx="10224150" cy="852554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1378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C8D7DD94-2E5C-FB93-496F-826C256A0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ADFDDC9E-F7FE-09C7-8E84-5295C03DE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52293" y="2715490"/>
            <a:ext cx="4237345" cy="278707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FD138-40EE-4F3B-B6C6-9A90E603E217}" type="datetime1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1" y="899003"/>
            <a:ext cx="4743706" cy="4603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8"/>
            <a:ext cx="4525151" cy="1069108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56504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52294" y="3650974"/>
            <a:ext cx="3227176" cy="2266941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0E701-76B1-45A3-BC25-DA1A879B7CFF}" type="datetime1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27615" y="1355436"/>
            <a:ext cx="6002663" cy="4562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9" y="1355436"/>
            <a:ext cx="3218171" cy="185159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56967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F877F175-E472-009C-5537-26776E1F1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0A3702B7-8ABD-4831-AA34-9CBAA4941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BBA70-2AA6-42C1-87BB-811FFA58D995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1296" y="5070410"/>
            <a:ext cx="5231527" cy="1001206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10004694" cy="3545747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539177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FAFB5367-34C6-699C-37C0-0C3AF505A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DD99B59B-A4A4-D3AD-C226-0DACFD059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91F34-6CAA-400B-B61F-9A9FA17729A3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78970"/>
            <a:ext cx="7525512" cy="980028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7" cy="3454307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342756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B126ABF-7A5F-69A6-7D78-F59A90A7009E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58BD598E-EE18-7213-4510-07FBAD08B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DCDBE953-4446-F1D2-80C9-BA7FCDBF4C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66FEB3D-5673-43EB-811C-BC479FBB872C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78970"/>
            <a:ext cx="7525512" cy="980028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8" cy="3454307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148726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7">
            <a:extLst>
              <a:ext uri="{FF2B5EF4-FFF2-40B4-BE49-F238E27FC236}">
                <a16:creationId xmlns:a16="http://schemas.microsoft.com/office/drawing/2014/main" id="{69285330-04EF-FABE-6AC6-842AABED0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27">
            <a:extLst>
              <a:ext uri="{FF2B5EF4-FFF2-40B4-BE49-F238E27FC236}">
                <a16:creationId xmlns:a16="http://schemas.microsoft.com/office/drawing/2014/main" id="{0A295DDF-1376-9A20-EF47-FB3A0B4BD0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4B7A1-41E8-4A76-878D-2634E23B8A7A}" type="datetime1">
              <a:rPr lang="en-US" smtClean="0"/>
              <a:t>10/1/25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355437"/>
            <a:ext cx="9478408" cy="4147461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1"/>
            </a:lvl1pPr>
            <a:lvl2pPr marL="228600" indent="0" algn="ctr">
              <a:lnSpc>
                <a:spcPct val="100000"/>
              </a:lnSpc>
              <a:buNone/>
              <a:defRPr sz="3200" b="1"/>
            </a:lvl2pPr>
            <a:lvl3pPr marL="457200" indent="0" algn="ctr">
              <a:lnSpc>
                <a:spcPct val="100000"/>
              </a:lnSpc>
              <a:buNone/>
              <a:defRPr sz="2800" b="1"/>
            </a:lvl3pPr>
            <a:lvl4pPr marL="685800" indent="0" algn="ctr">
              <a:lnSpc>
                <a:spcPct val="100000"/>
              </a:lnSpc>
              <a:buNone/>
              <a:defRPr sz="2400" b="1"/>
            </a:lvl4pPr>
            <a:lvl5pPr marL="914400" indent="0" algn="ctr">
              <a:lnSpc>
                <a:spcPct val="100000"/>
              </a:lnSpc>
              <a:buNone/>
              <a:defRPr sz="2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1237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7">
            <a:extLst>
              <a:ext uri="{FF2B5EF4-FFF2-40B4-BE49-F238E27FC236}">
                <a16:creationId xmlns:a16="http://schemas.microsoft.com/office/drawing/2014/main" id="{1F06BB4A-8D6A-1428-8002-E2519822E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5B106A03-B7C4-C3C8-340B-4A592AF9B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AC208-2CE8-4467-87FC-2C3CDDF8B189}" type="datetime1">
              <a:rPr lang="en-US" smtClean="0"/>
              <a:t>10/1/25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929384"/>
            <a:ext cx="9095790" cy="4029280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6917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7">
            <a:extLst>
              <a:ext uri="{FF2B5EF4-FFF2-40B4-BE49-F238E27FC236}">
                <a16:creationId xmlns:a16="http://schemas.microsoft.com/office/drawing/2014/main" id="{7843119B-637A-164F-EA38-21DFFF204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E3BACD90-CC53-93E3-C10A-10F791EE1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DD269-ADC4-4272-8281-D707A0CDD051}" type="datetime1">
              <a:rPr lang="en-US" smtClean="0"/>
              <a:t>10/1/25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61298" y="1355437"/>
            <a:ext cx="9095790" cy="4603227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0738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D63E7D34-68D7-C900-DBF4-A3125667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692589AD-1422-9184-FE05-87EFDC478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9F6D4-53F9-4196-B665-184F5B93F04B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8" y="5428752"/>
            <a:ext cx="9469402" cy="529912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69402" cy="3490883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028962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4B7DE80-38F2-0338-74F2-A93AEC8DC19C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C153A569-73C3-01D5-E101-77F38458E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27">
            <a:extLst>
              <a:ext uri="{FF2B5EF4-FFF2-40B4-BE49-F238E27FC236}">
                <a16:creationId xmlns:a16="http://schemas.microsoft.com/office/drawing/2014/main" id="{E8B49FFE-5394-E441-17D5-19E03B070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97091-B5BC-4569-84E8-E2C687B2F96D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7" y="5349240"/>
            <a:ext cx="946940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6"/>
            <a:ext cx="9478408" cy="3280571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48296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7">
            <a:extLst>
              <a:ext uri="{FF2B5EF4-FFF2-40B4-BE49-F238E27FC236}">
                <a16:creationId xmlns:a16="http://schemas.microsoft.com/office/drawing/2014/main" id="{E29F6E16-05E4-A78F-A97B-BFB08E765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EE9353AB-8E8F-5D7C-E294-6B250769F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8EAE5-4E4E-4E14-965B-1C7EA71A795F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61298" y="5486014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1298" y="1355437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/>
            </a:lvl1pPr>
          </a:lstStyle>
          <a:p>
            <a:r>
              <a:rPr lang="en-US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301462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7">
            <a:extLst>
              <a:ext uri="{FF2B5EF4-FFF2-40B4-BE49-F238E27FC236}">
                <a16:creationId xmlns:a16="http://schemas.microsoft.com/office/drawing/2014/main" id="{9CE8485D-0F5A-8EE6-1CFB-452B14F37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27">
            <a:extLst>
              <a:ext uri="{FF2B5EF4-FFF2-40B4-BE49-F238E27FC236}">
                <a16:creationId xmlns:a16="http://schemas.microsoft.com/office/drawing/2014/main" id="{67E490B7-4A84-3262-AE51-71560ACFE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09163-2D8F-47AF-B66D-9CA4EF2E8B2E}" type="datetime1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6F33C853-B8A7-B137-2B65-A4021A24DA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7624" y="2296752"/>
            <a:ext cx="4433077" cy="3205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61297" y="2296752"/>
            <a:ext cx="4433077" cy="32058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1297" y="1355437"/>
            <a:ext cx="9478410" cy="7584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543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>
            <a:extLst>
              <a:ext uri="{FF2B5EF4-FFF2-40B4-BE49-F238E27FC236}">
                <a16:creationId xmlns:a16="http://schemas.microsoft.com/office/drawing/2014/main" id="{A62FB8FC-1BAB-099F-795F-9A363AB3F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CEB013B7-4546-E415-CB65-45F3DAF38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429DB-F491-4FE5-A7E5-C08C8D5C4E46}" type="datetime1">
              <a:rPr lang="en-US" smtClean="0"/>
              <a:t>10/1/25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21516" y="2758965"/>
            <a:ext cx="4674289" cy="3200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21516" y="2020987"/>
            <a:ext cx="46742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5433" y="2758931"/>
            <a:ext cx="4674289" cy="31997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5435" y="2020987"/>
            <a:ext cx="46742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5"/>
            <a:ext cx="9999952" cy="55983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50726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7">
            <a:extLst>
              <a:ext uri="{FF2B5EF4-FFF2-40B4-BE49-F238E27FC236}">
                <a16:creationId xmlns:a16="http://schemas.microsoft.com/office/drawing/2014/main" id="{07E74D72-393E-8A13-2E60-C6CC4AFE6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1D3BDE14-7401-4B8B-B075-EDB93665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DAC84-4DFF-410D-A2CB-CA3FC7492ACB}" type="datetime1">
              <a:rPr lang="en-US" smtClean="0"/>
              <a:t>10/1/25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9491240" cy="11773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161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7">
            <a:extLst>
              <a:ext uri="{FF2B5EF4-FFF2-40B4-BE49-F238E27FC236}">
                <a16:creationId xmlns:a16="http://schemas.microsoft.com/office/drawing/2014/main" id="{39CE58CB-CDBE-8EA9-CE2E-E99F891DDA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27">
            <a:extLst>
              <a:ext uri="{FF2B5EF4-FFF2-40B4-BE49-F238E27FC236}">
                <a16:creationId xmlns:a16="http://schemas.microsoft.com/office/drawing/2014/main" id="{6444346A-8C6D-F671-200C-56AA80A156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9F7E-F7B6-4CA8-8FB9-17017535C2F5}" type="datetime1">
              <a:rPr lang="en-US" smtClean="0"/>
              <a:t>10/1/25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04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1B565062-01CE-0BD1-C054-6F9DB6F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224ED13C-BA86-A3CC-D61F-9E266EA45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55E6A-4B20-419B-8975-EC9D5EE3F000}" type="datetime1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9" y="1355436"/>
            <a:ext cx="5701856" cy="4147462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55436" y="3166976"/>
            <a:ext cx="3595634" cy="279168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7"/>
            <a:ext cx="3595634" cy="1613050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49020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7">
            <a:extLst>
              <a:ext uri="{FF2B5EF4-FFF2-40B4-BE49-F238E27FC236}">
                <a16:creationId xmlns:a16="http://schemas.microsoft.com/office/drawing/2014/main" id="{86748F50-DB9E-273F-AC47-8853CF0B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70B9A921-7B5C-AFCD-BDA8-ABE54BCE7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39559" y="1355435"/>
            <a:ext cx="5694954" cy="414746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B7332-06A9-4FE5-B9D1-BB7784ED9F11}" type="datetime1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0677" y="3471015"/>
            <a:ext cx="3585586" cy="2487984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3595634" cy="1878775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904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7D195F9-9FB7-9BBC-263B-8A6A1F43E2B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A5293FEE-773C-124D-6964-AFC510580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27">
            <a:extLst>
              <a:ext uri="{FF2B5EF4-FFF2-40B4-BE49-F238E27FC236}">
                <a16:creationId xmlns:a16="http://schemas.microsoft.com/office/drawing/2014/main" id="{731840E4-4241-1F0D-A44C-0761CA74C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3DD22-466D-4778-A518-881FB2A82040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55436" y="3594099"/>
            <a:ext cx="9940370" cy="2364565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8040812" cy="1846664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72339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20EB49E-0103-C58C-4CB9-0E69BCE787A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7">
            <a:extLst>
              <a:ext uri="{FF2B5EF4-FFF2-40B4-BE49-F238E27FC236}">
                <a16:creationId xmlns:a16="http://schemas.microsoft.com/office/drawing/2014/main" id="{7EF7EE42-54B2-D3C2-8153-5AD74956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10839706" y="550289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E35A4BAF-37A4-C812-DB31-7DD33CC46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905199" y="899337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54E55-4D2F-4913-A614-D7DC35078045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55564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436" y="1355436"/>
            <a:ext cx="8430767" cy="187989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696039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7">
            <a:extLst>
              <a:ext uri="{FF2B5EF4-FFF2-40B4-BE49-F238E27FC236}">
                <a16:creationId xmlns:a16="http://schemas.microsoft.com/office/drawing/2014/main" id="{501B8758-0F78-59AF-E4F6-9F632D4C1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895252" y="5506648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27">
            <a:extLst>
              <a:ext uri="{FF2B5EF4-FFF2-40B4-BE49-F238E27FC236}">
                <a16:creationId xmlns:a16="http://schemas.microsoft.com/office/drawing/2014/main" id="{9EFD7EE2-6270-BBCB-2C9C-05DA94D30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833340" y="899990"/>
            <a:ext cx="456100" cy="456100"/>
          </a:xfrm>
          <a:custGeom>
            <a:avLst/>
            <a:gdLst>
              <a:gd name="connsiteX0" fmla="*/ 0 w 1004454"/>
              <a:gd name="connsiteY0" fmla="*/ 0 h 1004454"/>
              <a:gd name="connsiteX1" fmla="*/ 1004454 w 1004454"/>
              <a:gd name="connsiteY1" fmla="*/ 0 h 1004454"/>
              <a:gd name="connsiteX2" fmla="*/ 1004454 w 1004454"/>
              <a:gd name="connsiteY2" fmla="*/ 1004454 h 1004454"/>
              <a:gd name="connsiteX3" fmla="*/ 0 w 1004454"/>
              <a:gd name="connsiteY3" fmla="*/ 1004454 h 1004454"/>
              <a:gd name="connsiteX4" fmla="*/ 0 w 1004454"/>
              <a:gd name="connsiteY4" fmla="*/ 0 h 1004454"/>
              <a:gd name="connsiteX0" fmla="*/ 1004454 w 1095894"/>
              <a:gd name="connsiteY0" fmla="*/ 1004454 h 1095894"/>
              <a:gd name="connsiteX1" fmla="*/ 0 w 1095894"/>
              <a:gd name="connsiteY1" fmla="*/ 1004454 h 1095894"/>
              <a:gd name="connsiteX2" fmla="*/ 0 w 1095894"/>
              <a:gd name="connsiteY2" fmla="*/ 0 h 1095894"/>
              <a:gd name="connsiteX3" fmla="*/ 1004454 w 1095894"/>
              <a:gd name="connsiteY3" fmla="*/ 0 h 1095894"/>
              <a:gd name="connsiteX4" fmla="*/ 1095894 w 1095894"/>
              <a:gd name="connsiteY4" fmla="*/ 1095894 h 1095894"/>
              <a:gd name="connsiteX0" fmla="*/ 1004454 w 1004454"/>
              <a:gd name="connsiteY0" fmla="*/ 1004454 h 1004454"/>
              <a:gd name="connsiteX1" fmla="*/ 0 w 1004454"/>
              <a:gd name="connsiteY1" fmla="*/ 1004454 h 1004454"/>
              <a:gd name="connsiteX2" fmla="*/ 0 w 1004454"/>
              <a:gd name="connsiteY2" fmla="*/ 0 h 1004454"/>
              <a:gd name="connsiteX3" fmla="*/ 1004454 w 1004454"/>
              <a:gd name="connsiteY3" fmla="*/ 0 h 1004454"/>
              <a:gd name="connsiteX0" fmla="*/ 0 w 1004454"/>
              <a:gd name="connsiteY0" fmla="*/ 1004454 h 1004454"/>
              <a:gd name="connsiteX1" fmla="*/ 0 w 1004454"/>
              <a:gd name="connsiteY1" fmla="*/ 0 h 1004454"/>
              <a:gd name="connsiteX2" fmla="*/ 1004454 w 1004454"/>
              <a:gd name="connsiteY2" fmla="*/ 0 h 100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4454" h="1004454">
                <a:moveTo>
                  <a:pt x="0" y="1004454"/>
                </a:moveTo>
                <a:lnTo>
                  <a:pt x="0" y="0"/>
                </a:lnTo>
                <a:lnTo>
                  <a:pt x="1004454" y="0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B5A08-7B47-F42B-41AD-A01C21576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C3861-9F6D-4876-A034-81C7389A134F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69F53-CED4-7F99-544C-FE508E55D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4EE43-991B-C986-8CB9-6B399DC86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2078C-CE14-9C40-DF6F-0C18D0C3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64289" y="1249251"/>
            <a:ext cx="6259132" cy="1159097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01F9CF-CB7A-F53D-8222-D28803C8D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695" y="2820470"/>
            <a:ext cx="7306607" cy="2614412"/>
          </a:xfrm>
        </p:spPr>
        <p:txBody>
          <a:bodyPr anchor="t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84083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1C74D-3A16-7673-67AC-0C532FEF24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93495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277377-A8E7-77D5-B566-AE6FFF11D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2A9E9-B77A-4DC6-A56B-00523D425337}" type="datetime1">
              <a:rPr lang="en-US" smtClean="0"/>
              <a:t>10/1/25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D32BD-61AF-3EDB-A5F0-44C88B7C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B72A1B-F3E7-C552-A4B6-E87FE105B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63F69-2E69-4493-9263-0ED57289E59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A04B3B3-590F-112E-659A-0CBC939F45D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805531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63640B3-016C-E8AE-ADC6-A5A8BA49640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599512" y="2425148"/>
            <a:ext cx="2992976" cy="33366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BA0F74-78B7-1D8E-EB2A-C1DBCDE8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494" y="1047564"/>
            <a:ext cx="9425847" cy="11773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8255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42.xml"/><Relationship Id="rId39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37.xml"/><Relationship Id="rId34" Type="http://schemas.openxmlformats.org/officeDocument/2006/relationships/slideLayout" Target="../slideLayouts/slideLayout50.xml"/><Relationship Id="rId42" Type="http://schemas.openxmlformats.org/officeDocument/2006/relationships/slideLayout" Target="../slideLayouts/slideLayout58.xml"/><Relationship Id="rId47" Type="http://schemas.openxmlformats.org/officeDocument/2006/relationships/slideLayout" Target="../slideLayouts/slideLayout63.xml"/><Relationship Id="rId50" Type="http://schemas.openxmlformats.org/officeDocument/2006/relationships/slideLayout" Target="../slideLayouts/slideLayout66.xml"/><Relationship Id="rId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27.xml"/><Relationship Id="rId24" Type="http://schemas.openxmlformats.org/officeDocument/2006/relationships/slideLayout" Target="../slideLayouts/slideLayout40.xml"/><Relationship Id="rId32" Type="http://schemas.openxmlformats.org/officeDocument/2006/relationships/slideLayout" Target="../slideLayouts/slideLayout48.xml"/><Relationship Id="rId37" Type="http://schemas.openxmlformats.org/officeDocument/2006/relationships/slideLayout" Target="../slideLayouts/slideLayout53.xml"/><Relationship Id="rId40" Type="http://schemas.openxmlformats.org/officeDocument/2006/relationships/slideLayout" Target="../slideLayouts/slideLayout56.xml"/><Relationship Id="rId45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9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31" Type="http://schemas.openxmlformats.org/officeDocument/2006/relationships/slideLayout" Target="../slideLayouts/slideLayout47.xml"/><Relationship Id="rId44" Type="http://schemas.openxmlformats.org/officeDocument/2006/relationships/slideLayout" Target="../slideLayouts/slideLayout60.xml"/><Relationship Id="rId52" Type="http://schemas.openxmlformats.org/officeDocument/2006/relationships/slideLayout" Target="../slideLayouts/slideLayout68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43.xml"/><Relationship Id="rId30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51.xml"/><Relationship Id="rId43" Type="http://schemas.openxmlformats.org/officeDocument/2006/relationships/slideLayout" Target="../slideLayouts/slideLayout59.xml"/><Relationship Id="rId48" Type="http://schemas.openxmlformats.org/officeDocument/2006/relationships/slideLayout" Target="../slideLayouts/slideLayout64.xml"/><Relationship Id="rId8" Type="http://schemas.openxmlformats.org/officeDocument/2006/relationships/slideLayout" Target="../slideLayouts/slideLayout24.xml"/><Relationship Id="rId51" Type="http://schemas.openxmlformats.org/officeDocument/2006/relationships/slideLayout" Target="../slideLayouts/slideLayout67.xml"/><Relationship Id="rId3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5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9.xml"/><Relationship Id="rId38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62.xml"/><Relationship Id="rId20" Type="http://schemas.openxmlformats.org/officeDocument/2006/relationships/slideLayout" Target="../slideLayouts/slideLayout36.xml"/><Relationship Id="rId41" Type="http://schemas.openxmlformats.org/officeDocument/2006/relationships/slideLayout" Target="../slideLayouts/slideLayout57.xml"/><Relationship Id="rId54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1.xml"/><Relationship Id="rId23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44.xml"/><Relationship Id="rId36" Type="http://schemas.openxmlformats.org/officeDocument/2006/relationships/slideLayout" Target="../slideLayouts/slideLayout52.xml"/><Relationship Id="rId4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698" r:id="rId5"/>
    <p:sldLayoutId id="2147483710" r:id="rId6"/>
    <p:sldLayoutId id="2147483700" r:id="rId7"/>
    <p:sldLayoutId id="2147483701" r:id="rId8"/>
    <p:sldLayoutId id="2147483659" r:id="rId9"/>
    <p:sldLayoutId id="2147483709" r:id="rId10"/>
    <p:sldLayoutId id="2147483708" r:id="rId11"/>
    <p:sldLayoutId id="2147483707" r:id="rId12"/>
    <p:sldLayoutId id="2147483706" r:id="rId13"/>
    <p:sldLayoutId id="2147483705" r:id="rId14"/>
    <p:sldLayoutId id="2147483704" r:id="rId15"/>
    <p:sldLayoutId id="2147483703" r:id="rId16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9D84E-9BC3-8D6E-97C3-0AD7829387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89387" y="46600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B3DBEB44-6494-403F-ADE8-ACABB96B4709}" type="datetime1">
              <a:rPr lang="en-US" smtClean="0"/>
              <a:t>10/1/25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4DE61-4C99-4D45-3493-01A6E135AB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77917" y="6356350"/>
            <a:ext cx="3280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2880-C028-E42E-9A7A-7D8BFD45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84" y="6356350"/>
            <a:ext cx="5697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0B363F69-2E69-4493-9263-0ED57289E59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4652B-9BF0-F692-0800-30083BC7E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9244" y="2240267"/>
            <a:ext cx="9359261" cy="35627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23C878-2395-ACB6-D3C4-2C3F1CDD1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245" y="1047564"/>
            <a:ext cx="9359262" cy="1177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879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  <p:sldLayoutId id="2147483739" r:id="rId24"/>
    <p:sldLayoutId id="2147483740" r:id="rId25"/>
    <p:sldLayoutId id="2147483741" r:id="rId26"/>
    <p:sldLayoutId id="2147483742" r:id="rId27"/>
    <p:sldLayoutId id="2147483743" r:id="rId28"/>
    <p:sldLayoutId id="2147483744" r:id="rId29"/>
    <p:sldLayoutId id="2147483745" r:id="rId30"/>
    <p:sldLayoutId id="2147483746" r:id="rId31"/>
    <p:sldLayoutId id="2147483747" r:id="rId32"/>
    <p:sldLayoutId id="2147483748" r:id="rId33"/>
    <p:sldLayoutId id="2147483749" r:id="rId34"/>
    <p:sldLayoutId id="2147483750" r:id="rId35"/>
    <p:sldLayoutId id="2147483751" r:id="rId36"/>
    <p:sldLayoutId id="2147483752" r:id="rId37"/>
    <p:sldLayoutId id="2147483753" r:id="rId38"/>
    <p:sldLayoutId id="2147483754" r:id="rId39"/>
    <p:sldLayoutId id="2147483755" r:id="rId40"/>
    <p:sldLayoutId id="2147483756" r:id="rId41"/>
    <p:sldLayoutId id="2147483757" r:id="rId42"/>
    <p:sldLayoutId id="2147483758" r:id="rId43"/>
    <p:sldLayoutId id="2147483759" r:id="rId44"/>
    <p:sldLayoutId id="2147483760" r:id="rId45"/>
    <p:sldLayoutId id="2147483761" r:id="rId46"/>
    <p:sldLayoutId id="2147483762" r:id="rId47"/>
    <p:sldLayoutId id="2147483763" r:id="rId48"/>
    <p:sldLayoutId id="2147483764" r:id="rId49"/>
    <p:sldLayoutId id="2147483765" r:id="rId50"/>
    <p:sldLayoutId id="2147483766" r:id="rId51"/>
    <p:sldLayoutId id="2147483767" r:id="rId52"/>
    <p:sldLayoutId id="2147483768" r:id="rId53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all" spc="5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37744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en-US" dirty="0"/>
              <a:t>The Prompt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/>
              <a:t>What is a token?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2A65EB-98FF-4793-E0EC-80D0C52F544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/>
              <a:t>“I want to purchase an RV from Bish’s”</a:t>
            </a:r>
          </a:p>
          <a:p>
            <a:r>
              <a:rPr lang="en-US"/>
              <a:t>35 Characters – 9 tokens</a:t>
            </a:r>
            <a:endParaRPr lang="en-US" b="0" i="0">
              <a:solidFill>
                <a:srgbClr val="353740"/>
              </a:solidFill>
              <a:effectLst/>
              <a:latin typeface="SF Mono"/>
            </a:endParaRPr>
          </a:p>
          <a:p>
            <a:r>
              <a:rPr lang="en-US" b="0" i="0">
                <a:solidFill>
                  <a:srgbClr val="353740"/>
                </a:solidFill>
                <a:effectLst/>
                <a:latin typeface="SF Mono"/>
              </a:rPr>
              <a:t>[40, 1682, 316, 7314, 261, 38030, 591, 140663, 885]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918AF2-F098-BF49-D6C1-7C4CDFD524F9}"/>
              </a:ext>
            </a:extLst>
          </p:cNvPr>
          <p:cNvSpPr/>
          <p:nvPr/>
        </p:nvSpPr>
        <p:spPr>
          <a:xfrm>
            <a:off x="4037496" y="2522331"/>
            <a:ext cx="75096" cy="251792"/>
          </a:xfrm>
          <a:prstGeom prst="rect">
            <a:avLst/>
          </a:prstGeom>
          <a:solidFill>
            <a:schemeClr val="accent1">
              <a:alpha val="4385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462FC9-8BD0-574C-00F6-6C7660785AD3}"/>
              </a:ext>
            </a:extLst>
          </p:cNvPr>
          <p:cNvSpPr/>
          <p:nvPr/>
        </p:nvSpPr>
        <p:spPr>
          <a:xfrm>
            <a:off x="4112591" y="2522331"/>
            <a:ext cx="600765" cy="251792"/>
          </a:xfrm>
          <a:prstGeom prst="rect">
            <a:avLst/>
          </a:prstGeom>
          <a:solidFill>
            <a:schemeClr val="tx2">
              <a:alpha val="4385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8E93B8-376C-52B6-D46C-A903D308E1A9}"/>
              </a:ext>
            </a:extLst>
          </p:cNvPr>
          <p:cNvSpPr/>
          <p:nvPr/>
        </p:nvSpPr>
        <p:spPr>
          <a:xfrm>
            <a:off x="4713356" y="2522331"/>
            <a:ext cx="256209" cy="251792"/>
          </a:xfrm>
          <a:prstGeom prst="rect">
            <a:avLst/>
          </a:prstGeom>
          <a:solidFill>
            <a:schemeClr val="accent2">
              <a:alpha val="4385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766F60-028B-2A78-D36F-FDA7D8915F87}"/>
              </a:ext>
            </a:extLst>
          </p:cNvPr>
          <p:cNvSpPr/>
          <p:nvPr/>
        </p:nvSpPr>
        <p:spPr>
          <a:xfrm>
            <a:off x="4969565" y="2522331"/>
            <a:ext cx="1055757" cy="251792"/>
          </a:xfrm>
          <a:prstGeom prst="rect">
            <a:avLst/>
          </a:prstGeom>
          <a:solidFill>
            <a:schemeClr val="accent3">
              <a:alpha val="4385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782283-B990-951E-A7ED-82EF73EF857D}"/>
              </a:ext>
            </a:extLst>
          </p:cNvPr>
          <p:cNvSpPr/>
          <p:nvPr/>
        </p:nvSpPr>
        <p:spPr>
          <a:xfrm>
            <a:off x="6025321" y="2522331"/>
            <a:ext cx="336149" cy="251792"/>
          </a:xfrm>
          <a:prstGeom prst="rect">
            <a:avLst/>
          </a:prstGeom>
          <a:solidFill>
            <a:schemeClr val="accent4">
              <a:alpha val="4385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B27251-9532-D904-D10B-9DFDB2F62C86}"/>
              </a:ext>
            </a:extLst>
          </p:cNvPr>
          <p:cNvSpPr/>
          <p:nvPr/>
        </p:nvSpPr>
        <p:spPr>
          <a:xfrm>
            <a:off x="6361471" y="2522331"/>
            <a:ext cx="362225" cy="251792"/>
          </a:xfrm>
          <a:prstGeom prst="rect">
            <a:avLst/>
          </a:prstGeom>
          <a:solidFill>
            <a:schemeClr val="accent5">
              <a:alpha val="4385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C08E13-E156-9431-3749-6F020FB1A339}"/>
              </a:ext>
            </a:extLst>
          </p:cNvPr>
          <p:cNvSpPr/>
          <p:nvPr/>
        </p:nvSpPr>
        <p:spPr>
          <a:xfrm>
            <a:off x="6723696" y="2522331"/>
            <a:ext cx="556592" cy="251792"/>
          </a:xfrm>
          <a:prstGeom prst="rect">
            <a:avLst/>
          </a:prstGeom>
          <a:solidFill>
            <a:schemeClr val="accent6">
              <a:alpha val="4385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D4E1D4-681C-A70D-57F9-DCC873660613}"/>
              </a:ext>
            </a:extLst>
          </p:cNvPr>
          <p:cNvSpPr/>
          <p:nvPr/>
        </p:nvSpPr>
        <p:spPr>
          <a:xfrm>
            <a:off x="7280288" y="2522331"/>
            <a:ext cx="522225" cy="251792"/>
          </a:xfrm>
          <a:prstGeom prst="rect">
            <a:avLst/>
          </a:prstGeom>
          <a:solidFill>
            <a:schemeClr val="tx2">
              <a:lumMod val="75000"/>
              <a:alpha val="4385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FF6BE9-ABEB-37B0-2961-5707F68C7252}"/>
              </a:ext>
            </a:extLst>
          </p:cNvPr>
          <p:cNvSpPr/>
          <p:nvPr/>
        </p:nvSpPr>
        <p:spPr>
          <a:xfrm>
            <a:off x="7802513" y="2522331"/>
            <a:ext cx="176149" cy="251792"/>
          </a:xfrm>
          <a:prstGeom prst="rect">
            <a:avLst/>
          </a:prstGeom>
          <a:solidFill>
            <a:schemeClr val="accent3">
              <a:lumMod val="40000"/>
              <a:lumOff val="60000"/>
              <a:alpha val="43854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945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p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50212-27D8-36D1-38EA-C0E30DDE0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ADA43-E6E0-1F4C-163D-5BD1A484D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/>
          <a:lstStyle/>
          <a:p>
            <a:r>
              <a:rPr lang="en-US"/>
              <a:t>Transformers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879FA4-7E53-FC1F-9FFF-FAAA79A461E4}"/>
              </a:ext>
            </a:extLst>
          </p:cNvPr>
          <p:cNvSpPr txBox="1"/>
          <p:nvPr/>
        </p:nvSpPr>
        <p:spPr>
          <a:xfrm>
            <a:off x="490887" y="3089710"/>
            <a:ext cx="32052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I want to purchase an RV from _______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F5391D2-8B81-0F92-A833-7F7E0E269CB1}"/>
              </a:ext>
            </a:extLst>
          </p:cNvPr>
          <p:cNvGrpSpPr/>
          <p:nvPr/>
        </p:nvGrpSpPr>
        <p:grpSpPr>
          <a:xfrm>
            <a:off x="3946358" y="2255448"/>
            <a:ext cx="3930316" cy="3179546"/>
            <a:chOff x="3946358" y="2255448"/>
            <a:chExt cx="3930316" cy="3179546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9C9161B8-66BB-B707-04A9-19C117E5799E}"/>
                </a:ext>
              </a:extLst>
            </p:cNvPr>
            <p:cNvSpPr/>
            <p:nvPr/>
          </p:nvSpPr>
          <p:spPr>
            <a:xfrm>
              <a:off x="3946358" y="2255448"/>
              <a:ext cx="3320716" cy="2569946"/>
            </a:xfrm>
            <a:prstGeom prst="roundRect">
              <a:avLst>
                <a:gd name="adj" fmla="val 2435"/>
              </a:avLst>
            </a:prstGeom>
            <a:solidFill>
              <a:schemeClr val="bg1">
                <a:lumMod val="95000"/>
                <a:lumOff val="5000"/>
              </a:schemeClr>
            </a:solidFill>
            <a:ln>
              <a:solidFill>
                <a:schemeClr val="bg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63648010-78B2-CCC7-F76B-12CC3DA8FCFD}"/>
                </a:ext>
              </a:extLst>
            </p:cNvPr>
            <p:cNvSpPr/>
            <p:nvPr/>
          </p:nvSpPr>
          <p:spPr>
            <a:xfrm>
              <a:off x="4098758" y="2407848"/>
              <a:ext cx="3320716" cy="2569946"/>
            </a:xfrm>
            <a:prstGeom prst="roundRect">
              <a:avLst>
                <a:gd name="adj" fmla="val 2435"/>
              </a:avLst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bg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4B3F0DB8-FA62-156C-700D-2E16F2D38FD4}"/>
                </a:ext>
              </a:extLst>
            </p:cNvPr>
            <p:cNvSpPr/>
            <p:nvPr/>
          </p:nvSpPr>
          <p:spPr>
            <a:xfrm>
              <a:off x="4251158" y="2560248"/>
              <a:ext cx="3320716" cy="2569946"/>
            </a:xfrm>
            <a:prstGeom prst="roundRect">
              <a:avLst>
                <a:gd name="adj" fmla="val 2435"/>
              </a:avLst>
            </a:prstGeom>
            <a:solidFill>
              <a:schemeClr val="bg1">
                <a:lumMod val="75000"/>
                <a:lumOff val="25000"/>
              </a:schemeClr>
            </a:solidFill>
            <a:ln>
              <a:solidFill>
                <a:schemeClr val="bg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744BA11F-EC4D-98CC-7C91-55E75C773914}"/>
                </a:ext>
              </a:extLst>
            </p:cNvPr>
            <p:cNvSpPr/>
            <p:nvPr/>
          </p:nvSpPr>
          <p:spPr>
            <a:xfrm>
              <a:off x="4403558" y="2712648"/>
              <a:ext cx="3320716" cy="2569946"/>
            </a:xfrm>
            <a:prstGeom prst="roundRect">
              <a:avLst>
                <a:gd name="adj" fmla="val 2435"/>
              </a:avLst>
            </a:prstGeom>
            <a:solidFill>
              <a:schemeClr val="bg1">
                <a:lumMod val="65000"/>
                <a:lumOff val="35000"/>
              </a:schemeClr>
            </a:solidFill>
            <a:ln>
              <a:solidFill>
                <a:schemeClr val="bg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26605F7A-79D8-CC56-1B92-ABFD2274BB68}"/>
                </a:ext>
              </a:extLst>
            </p:cNvPr>
            <p:cNvSpPr/>
            <p:nvPr/>
          </p:nvSpPr>
          <p:spPr>
            <a:xfrm>
              <a:off x="4555958" y="2865048"/>
              <a:ext cx="3320716" cy="2569946"/>
            </a:xfrm>
            <a:prstGeom prst="roundRect">
              <a:avLst>
                <a:gd name="adj" fmla="val 2435"/>
              </a:avLst>
            </a:prstGeom>
            <a:solidFill>
              <a:schemeClr val="bg1">
                <a:lumMod val="50000"/>
                <a:lumOff val="50000"/>
              </a:schemeClr>
            </a:solidFill>
            <a:ln>
              <a:solidFill>
                <a:schemeClr val="bg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/>
                <a:t>Transformer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2EF6B1D-BF1B-D254-0710-276A5A34576B}"/>
              </a:ext>
            </a:extLst>
          </p:cNvPr>
          <p:cNvSpPr txBox="1"/>
          <p:nvPr/>
        </p:nvSpPr>
        <p:spPr>
          <a:xfrm>
            <a:off x="8730113" y="2650013"/>
            <a:ext cx="131705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Bish</a:t>
            </a:r>
          </a:p>
          <a:p>
            <a:r>
              <a:rPr lang="en-US" sz="2000">
                <a:solidFill>
                  <a:schemeClr val="bg1"/>
                </a:solidFill>
              </a:rPr>
              <a:t>Walmart</a:t>
            </a:r>
          </a:p>
          <a:p>
            <a:r>
              <a:rPr lang="en-US" sz="2000">
                <a:solidFill>
                  <a:schemeClr val="bg1"/>
                </a:solidFill>
              </a:rPr>
              <a:t>Facebook</a:t>
            </a:r>
          </a:p>
          <a:p>
            <a:r>
              <a:rPr lang="en-US" sz="2000">
                <a:solidFill>
                  <a:schemeClr val="bg1"/>
                </a:solidFill>
              </a:rPr>
              <a:t>the</a:t>
            </a:r>
          </a:p>
          <a:p>
            <a:r>
              <a:rPr lang="en-US" sz="2000">
                <a:solidFill>
                  <a:schemeClr val="bg1"/>
                </a:solidFill>
              </a:rPr>
              <a:t>my</a:t>
            </a:r>
          </a:p>
          <a:p>
            <a:r>
              <a:rPr lang="en-US" sz="2000">
                <a:solidFill>
                  <a:schemeClr val="bg1"/>
                </a:solidFill>
              </a:rPr>
              <a:t>Amazon</a:t>
            </a:r>
          </a:p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38AA0B45-7A57-CB2B-1CF4-AFE768DBA261}"/>
              </a:ext>
            </a:extLst>
          </p:cNvPr>
          <p:cNvSpPr/>
          <p:nvPr/>
        </p:nvSpPr>
        <p:spPr>
          <a:xfrm>
            <a:off x="8027469" y="3692821"/>
            <a:ext cx="548640" cy="457200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B69864-F81F-85AE-365D-318611705D94}"/>
              </a:ext>
            </a:extLst>
          </p:cNvPr>
          <p:cNvSpPr/>
          <p:nvPr/>
        </p:nvSpPr>
        <p:spPr>
          <a:xfrm>
            <a:off x="10040653" y="2744732"/>
            <a:ext cx="664144" cy="24063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6CF72B5-4136-7720-16A8-211DC4B18B5D}"/>
              </a:ext>
            </a:extLst>
          </p:cNvPr>
          <p:cNvSpPr txBox="1"/>
          <p:nvPr/>
        </p:nvSpPr>
        <p:spPr>
          <a:xfrm>
            <a:off x="10768662" y="2680382"/>
            <a:ext cx="873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31%</a:t>
            </a:r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DD7198-9B30-5637-D519-B22551A78562}"/>
              </a:ext>
            </a:extLst>
          </p:cNvPr>
          <p:cNvSpPr/>
          <p:nvPr/>
        </p:nvSpPr>
        <p:spPr>
          <a:xfrm>
            <a:off x="10040653" y="3049714"/>
            <a:ext cx="160521" cy="2406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6204AD-60BE-585B-B64B-DE7DA506ED89}"/>
              </a:ext>
            </a:extLst>
          </p:cNvPr>
          <p:cNvSpPr txBox="1"/>
          <p:nvPr/>
        </p:nvSpPr>
        <p:spPr>
          <a:xfrm>
            <a:off x="10199021" y="2985364"/>
            <a:ext cx="873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7%</a:t>
            </a:r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D822D3B-2862-1ED0-6C9C-557FA2F4AB5E}"/>
              </a:ext>
            </a:extLst>
          </p:cNvPr>
          <p:cNvSpPr/>
          <p:nvPr/>
        </p:nvSpPr>
        <p:spPr>
          <a:xfrm>
            <a:off x="10040653" y="3354696"/>
            <a:ext cx="121201" cy="2406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97A2AEA-DEAC-AB0B-3005-0369FC1BC846}"/>
              </a:ext>
            </a:extLst>
          </p:cNvPr>
          <p:cNvSpPr txBox="1"/>
          <p:nvPr/>
        </p:nvSpPr>
        <p:spPr>
          <a:xfrm>
            <a:off x="10148202" y="3290346"/>
            <a:ext cx="873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6%</a:t>
            </a:r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EF44DDF-FC64-67DF-0554-04B0AC35A89C}"/>
              </a:ext>
            </a:extLst>
          </p:cNvPr>
          <p:cNvSpPr/>
          <p:nvPr/>
        </p:nvSpPr>
        <p:spPr>
          <a:xfrm>
            <a:off x="10040653" y="3665093"/>
            <a:ext cx="94503" cy="24063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E789EC-F966-6A48-8837-2A7BF09E6F55}"/>
              </a:ext>
            </a:extLst>
          </p:cNvPr>
          <p:cNvSpPr txBox="1"/>
          <p:nvPr/>
        </p:nvSpPr>
        <p:spPr>
          <a:xfrm>
            <a:off x="10111035" y="3600743"/>
            <a:ext cx="873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4%</a:t>
            </a:r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E91D165-B188-B2AF-B145-577EB1BFBA86}"/>
              </a:ext>
            </a:extLst>
          </p:cNvPr>
          <p:cNvSpPr/>
          <p:nvPr/>
        </p:nvSpPr>
        <p:spPr>
          <a:xfrm>
            <a:off x="10040653" y="3970075"/>
            <a:ext cx="70382" cy="2406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824E998-4CFC-96B7-475C-B5B3817C2C80}"/>
              </a:ext>
            </a:extLst>
          </p:cNvPr>
          <p:cNvSpPr txBox="1"/>
          <p:nvPr/>
        </p:nvSpPr>
        <p:spPr>
          <a:xfrm>
            <a:off x="10073868" y="3905725"/>
            <a:ext cx="873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3%</a:t>
            </a:r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40E7102-AFF2-A479-9D7D-A3E7ECE33F9A}"/>
              </a:ext>
            </a:extLst>
          </p:cNvPr>
          <p:cNvSpPr/>
          <p:nvPr/>
        </p:nvSpPr>
        <p:spPr>
          <a:xfrm>
            <a:off x="10040653" y="4280472"/>
            <a:ext cx="70382" cy="2406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62B08F-92C3-5CE8-A99B-F3872600252E}"/>
              </a:ext>
            </a:extLst>
          </p:cNvPr>
          <p:cNvSpPr txBox="1"/>
          <p:nvPr/>
        </p:nvSpPr>
        <p:spPr>
          <a:xfrm>
            <a:off x="10073868" y="4216122"/>
            <a:ext cx="8734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3%</a:t>
            </a:r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73F7B7E-A8FC-B09D-B62A-B241066F31E2}"/>
              </a:ext>
            </a:extLst>
          </p:cNvPr>
          <p:cNvSpPr txBox="1"/>
          <p:nvPr/>
        </p:nvSpPr>
        <p:spPr>
          <a:xfrm>
            <a:off x="8576109" y="5053759"/>
            <a:ext cx="3461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Temperature</a:t>
            </a: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0.0 = The highest probable</a:t>
            </a:r>
          </a:p>
          <a:p>
            <a:r>
              <a:rPr lang="en-US">
                <a:solidFill>
                  <a:schemeClr val="bg1"/>
                </a:solidFill>
              </a:rPr>
              <a:t>2.0 = One of the higher probable</a:t>
            </a:r>
          </a:p>
        </p:txBody>
      </p:sp>
    </p:spTree>
    <p:extLst>
      <p:ext uri="{BB962C8B-B14F-4D97-AF65-F5344CB8AC3E}">
        <p14:creationId xmlns:p14="http://schemas.microsoft.com/office/powerpoint/2010/main" val="3157441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/>
      <p:bldP spid="18" grpId="0" animBg="1"/>
      <p:bldP spid="19" grpId="0" animBg="1"/>
      <p:bldP spid="22" grpId="0"/>
      <p:bldP spid="23" grpId="0" animBg="1"/>
      <p:bldP spid="24" grpId="0"/>
      <p:bldP spid="29" grpId="0" animBg="1"/>
      <p:bldP spid="30" grpId="0"/>
      <p:bldP spid="31" grpId="0" animBg="1"/>
      <p:bldP spid="32" grpId="0"/>
      <p:bldP spid="33" grpId="0" animBg="1"/>
      <p:bldP spid="34" grpId="0"/>
      <p:bldP spid="37" grpId="0" animBg="1"/>
      <p:bldP spid="38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7E778C-1AD4-4054-B98B-BB2BFDF08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D0A8A-C5A3-A6AA-02B4-31CD36A67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/>
          <a:lstStyle/>
          <a:p>
            <a:r>
              <a:rPr lang="en-US"/>
              <a:t>Transformers - Attention Layers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FBA81CE-4E82-2567-F636-F0A13EB6217B}"/>
              </a:ext>
            </a:extLst>
          </p:cNvPr>
          <p:cNvSpPr txBox="1"/>
          <p:nvPr/>
        </p:nvSpPr>
        <p:spPr>
          <a:xfrm>
            <a:off x="2451250" y="2362863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054BD84-595B-E77C-9F91-C8EAD8B82096}"/>
              </a:ext>
            </a:extLst>
          </p:cNvPr>
          <p:cNvSpPr txBox="1"/>
          <p:nvPr/>
        </p:nvSpPr>
        <p:spPr>
          <a:xfrm>
            <a:off x="2948868" y="2362862"/>
            <a:ext cx="65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want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8028D5E-EBBF-A407-A562-E0A0F8337A6E}"/>
              </a:ext>
            </a:extLst>
          </p:cNvPr>
          <p:cNvSpPr txBox="1"/>
          <p:nvPr/>
        </p:nvSpPr>
        <p:spPr>
          <a:xfrm>
            <a:off x="3781177" y="2362862"/>
            <a:ext cx="371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to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BB91763-7703-A23D-8ECA-A297A2C41353}"/>
              </a:ext>
            </a:extLst>
          </p:cNvPr>
          <p:cNvSpPr txBox="1"/>
          <p:nvPr/>
        </p:nvSpPr>
        <p:spPr>
          <a:xfrm>
            <a:off x="4115278" y="2368272"/>
            <a:ext cx="108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purchase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EA1D45F-6347-283A-DB99-D7B4C2B96712}"/>
              </a:ext>
            </a:extLst>
          </p:cNvPr>
          <p:cNvSpPr txBox="1"/>
          <p:nvPr/>
        </p:nvSpPr>
        <p:spPr>
          <a:xfrm>
            <a:off x="5145399" y="2362861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an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29B2B044-84AC-5227-134F-63CA0C31D30D}"/>
              </a:ext>
            </a:extLst>
          </p:cNvPr>
          <p:cNvSpPr txBox="1"/>
          <p:nvPr/>
        </p:nvSpPr>
        <p:spPr>
          <a:xfrm>
            <a:off x="5848525" y="2362861"/>
            <a:ext cx="446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RV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BC78C67C-AFB8-1A3C-8C99-16EF1A697A96}"/>
              </a:ext>
            </a:extLst>
          </p:cNvPr>
          <p:cNvSpPr txBox="1"/>
          <p:nvPr/>
        </p:nvSpPr>
        <p:spPr>
          <a:xfrm>
            <a:off x="6442856" y="2362861"/>
            <a:ext cx="632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from</a:t>
            </a: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A3724A5D-26B9-70A3-C537-77BDFDE53EAD}"/>
              </a:ext>
            </a:extLst>
          </p:cNvPr>
          <p:cNvGrpSpPr/>
          <p:nvPr/>
        </p:nvGrpSpPr>
        <p:grpSpPr>
          <a:xfrm>
            <a:off x="2059460" y="3829339"/>
            <a:ext cx="5873578" cy="2627870"/>
            <a:chOff x="2059460" y="3829339"/>
            <a:chExt cx="5873578" cy="2627870"/>
          </a:xfrm>
        </p:grpSpPr>
        <p:sp>
          <p:nvSpPr>
            <p:cNvPr id="144" name="Rounded Rectangle 143">
              <a:extLst>
                <a:ext uri="{FF2B5EF4-FFF2-40B4-BE49-F238E27FC236}">
                  <a16:creationId xmlns:a16="http://schemas.microsoft.com/office/drawing/2014/main" id="{83F30148-A40B-B31D-BAF8-2EDE229BA6F3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Left Bracket 48">
              <a:extLst>
                <a:ext uri="{FF2B5EF4-FFF2-40B4-BE49-F238E27FC236}">
                  <a16:creationId xmlns:a16="http://schemas.microsoft.com/office/drawing/2014/main" id="{655F8228-4666-2F60-61DE-709303CB172B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Left Bracket 49">
              <a:extLst>
                <a:ext uri="{FF2B5EF4-FFF2-40B4-BE49-F238E27FC236}">
                  <a16:creationId xmlns:a16="http://schemas.microsoft.com/office/drawing/2014/main" id="{6151FBE4-55A6-F63C-650B-914D2E7EFD24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9F7B918-D69D-E747-6F37-FD1017B16BD9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FCD1696-9329-D033-7DAA-3BDF33294CD6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C4BD5C2-C0DB-26DD-8902-BD1F53444518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5EB9C69-AD5B-3E71-7AAE-5AD87F29F0BE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96B2F9C-3DB1-BDB0-C678-14B71AB16D48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2EE164B-9569-9B0D-8210-627916B0C20E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747315D9-F54F-F782-D726-3A52AE9C8C18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64" name="Left Bracket 63">
              <a:extLst>
                <a:ext uri="{FF2B5EF4-FFF2-40B4-BE49-F238E27FC236}">
                  <a16:creationId xmlns:a16="http://schemas.microsoft.com/office/drawing/2014/main" id="{0ECFB10B-7729-A965-9054-2F93F5796E41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Left Bracket 64">
              <a:extLst>
                <a:ext uri="{FF2B5EF4-FFF2-40B4-BE49-F238E27FC236}">
                  <a16:creationId xmlns:a16="http://schemas.microsoft.com/office/drawing/2014/main" id="{FB152552-0C0F-B489-0100-BB34EA74D4EF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D77B41C-B24C-F9A4-ECC7-967E9E2FB62C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C1D3E92B-1D52-1D74-310F-541D6E4FECCB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42A7768E-1447-DD78-20FE-55849946EB4A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BAC7B6C-90D2-5A2B-AA86-0C1531F21E35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0C22415-9AD8-0EAD-023E-07B3E38C600B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D3A7003-7D23-7BD6-ECD2-451A020D386C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5733BC0C-7EE4-8EDB-D23D-971FBF4EA467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74" name="Left Bracket 73">
              <a:extLst>
                <a:ext uri="{FF2B5EF4-FFF2-40B4-BE49-F238E27FC236}">
                  <a16:creationId xmlns:a16="http://schemas.microsoft.com/office/drawing/2014/main" id="{F31E24B6-3858-BE35-EFCA-5E2E86F493BB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Left Bracket 74">
              <a:extLst>
                <a:ext uri="{FF2B5EF4-FFF2-40B4-BE49-F238E27FC236}">
                  <a16:creationId xmlns:a16="http://schemas.microsoft.com/office/drawing/2014/main" id="{1057291B-8AB2-ADDF-A791-E63EF7276164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82DFFDF-7DF6-82F2-2E04-848C1C6732F3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A3E1CAA-A269-FFA6-1E81-9CF588E9A72F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0426E90-1DB0-24B5-E1EC-7FB5355A8BD8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8E82766-E01D-A84C-CF23-B2196A40B21A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028DA11-0424-11A6-75ED-6717ABB800E0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8A4AE17-560F-6660-A71E-C9F124676003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A80C5EDE-9FF9-37E8-F81F-AED8F6F1E128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84" name="Left Bracket 83">
              <a:extLst>
                <a:ext uri="{FF2B5EF4-FFF2-40B4-BE49-F238E27FC236}">
                  <a16:creationId xmlns:a16="http://schemas.microsoft.com/office/drawing/2014/main" id="{01E35730-A048-65B5-A6C8-75B6552F3CBA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Left Bracket 84">
              <a:extLst>
                <a:ext uri="{FF2B5EF4-FFF2-40B4-BE49-F238E27FC236}">
                  <a16:creationId xmlns:a16="http://schemas.microsoft.com/office/drawing/2014/main" id="{94C7FA08-B2C0-B2CA-58D6-4D355039429D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2F09576-5347-0D9C-5308-7AF625DDB4AC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4F0059DD-3BE5-EF13-5C9D-9D58ACE0989A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4C5B90A-D2A7-D356-8E8F-04D4018E3CB1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57BE9908-09D3-2598-EB59-3A9CB25F5358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4E1F8504-D372-D351-B025-EAC1CE7D483F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3E27F2E-85DA-640F-0C67-FEA8D7CB5CAA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063850D8-ED19-B1C6-4E0E-812926841CC2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94" name="Left Bracket 93">
              <a:extLst>
                <a:ext uri="{FF2B5EF4-FFF2-40B4-BE49-F238E27FC236}">
                  <a16:creationId xmlns:a16="http://schemas.microsoft.com/office/drawing/2014/main" id="{2B35A4BA-8976-FBBB-4B48-A61CF67BA19E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Left Bracket 94">
              <a:extLst>
                <a:ext uri="{FF2B5EF4-FFF2-40B4-BE49-F238E27FC236}">
                  <a16:creationId xmlns:a16="http://schemas.microsoft.com/office/drawing/2014/main" id="{0F2110CB-88EA-0F7A-9E1E-B7881DECCD48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4837AC2-C063-B1E7-0FE9-794591C15F88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EA805B8C-6BA3-32FD-C4E7-6E270C12FD0D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CA002512-4A3F-1B3D-C2BB-5F57D689E350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A654AF3F-1CEF-24FC-8FEB-C49AAC7A1D9A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E6A924FF-B0BC-786A-834E-168C2026DE46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13057CC-930A-8459-63C0-1A7D4D82E1F0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D7AB8CB2-3D1D-A615-D1B6-CED8097D0D19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14" name="Left Bracket 113">
              <a:extLst>
                <a:ext uri="{FF2B5EF4-FFF2-40B4-BE49-F238E27FC236}">
                  <a16:creationId xmlns:a16="http://schemas.microsoft.com/office/drawing/2014/main" id="{86684A3D-B288-2388-1253-849AE3511E57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Left Bracket 114">
              <a:extLst>
                <a:ext uri="{FF2B5EF4-FFF2-40B4-BE49-F238E27FC236}">
                  <a16:creationId xmlns:a16="http://schemas.microsoft.com/office/drawing/2014/main" id="{45286FDC-3CF7-729D-414D-6C7F7F214C6A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0C3D3665-C36B-05D8-CD6A-9D7AA9DBF86A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E5348B39-687C-B957-5317-2F0358EA223E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E1C1440E-CED4-ECE0-860B-1C30C773C6A1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3512A723-8C85-7C68-F9E9-37EA16601675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101E303B-9B88-2094-8B18-4DA2D0452727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D1AD124-02B5-C633-BE30-6FD4CEF7774D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8E415AF1-70BD-B585-5D99-24B5BFC22CCF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24" name="Left Bracket 123">
              <a:extLst>
                <a:ext uri="{FF2B5EF4-FFF2-40B4-BE49-F238E27FC236}">
                  <a16:creationId xmlns:a16="http://schemas.microsoft.com/office/drawing/2014/main" id="{EA0A35F0-953B-6C82-C268-98C8339E9677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Left Bracket 124">
              <a:extLst>
                <a:ext uri="{FF2B5EF4-FFF2-40B4-BE49-F238E27FC236}">
                  <a16:creationId xmlns:a16="http://schemas.microsoft.com/office/drawing/2014/main" id="{297F9B74-A589-638D-ECA8-D08873D4F4A0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C2B0AB2C-9D6B-1955-34A5-D8D465C3BA0B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A2C528E8-1E97-3A40-76B2-45011DFE5F52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F02B6625-5CA6-D7C6-C01C-66B396D2F2CC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C09050EC-48E9-12F6-0452-358FE343004C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BBC68467-30C1-191B-CF69-E17CA1CB04E3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664EEF0A-03E1-B9AB-E8F7-AE023C979EC7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D7912338-A722-8CB2-28B1-D06E9F117FD8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34" name="Left Bracket 133">
              <a:extLst>
                <a:ext uri="{FF2B5EF4-FFF2-40B4-BE49-F238E27FC236}">
                  <a16:creationId xmlns:a16="http://schemas.microsoft.com/office/drawing/2014/main" id="{D9B3CF23-C9F4-46BC-53C1-4EAA124E479E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Left Bracket 134">
              <a:extLst>
                <a:ext uri="{FF2B5EF4-FFF2-40B4-BE49-F238E27FC236}">
                  <a16:creationId xmlns:a16="http://schemas.microsoft.com/office/drawing/2014/main" id="{AF4D082D-C7F5-6350-FB2B-42BF07F34900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DBC12C1-9DCD-1EC8-1143-F2E68467BAAC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EF093998-C65B-412B-34D3-F059A9A781D9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38B92311-91D4-7F84-87D6-29BE91AEF02E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D4E79C80-2660-D3C0-EA18-EFB575449833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E1BB7C3E-0149-2710-4D97-C1D6C6F456B2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9CC4BFA-1A14-ED9E-7332-12B6F3B28814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503397EC-0544-6687-590C-88C2900D6505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E4B2ECC9-D237-84F8-545C-F14FE7016C24}"/>
              </a:ext>
            </a:extLst>
          </p:cNvPr>
          <p:cNvSpPr txBox="1"/>
          <p:nvPr/>
        </p:nvSpPr>
        <p:spPr>
          <a:xfrm>
            <a:off x="7203142" y="2362860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sp>
        <p:nvSpPr>
          <p:cNvPr id="146" name="Down Arrow 145">
            <a:extLst>
              <a:ext uri="{FF2B5EF4-FFF2-40B4-BE49-F238E27FC236}">
                <a16:creationId xmlns:a16="http://schemas.microsoft.com/office/drawing/2014/main" id="{2321238C-59B6-E387-803D-A0D3DE035BA3}"/>
              </a:ext>
            </a:extLst>
          </p:cNvPr>
          <p:cNvSpPr/>
          <p:nvPr/>
        </p:nvSpPr>
        <p:spPr>
          <a:xfrm>
            <a:off x="2508481" y="2811088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Down Arrow 146">
            <a:extLst>
              <a:ext uri="{FF2B5EF4-FFF2-40B4-BE49-F238E27FC236}">
                <a16:creationId xmlns:a16="http://schemas.microsoft.com/office/drawing/2014/main" id="{EDBCB272-1EF8-B027-E810-0A8771070FF0}"/>
              </a:ext>
            </a:extLst>
          </p:cNvPr>
          <p:cNvSpPr/>
          <p:nvPr/>
        </p:nvSpPr>
        <p:spPr>
          <a:xfrm>
            <a:off x="3200717" y="2811087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Down Arrow 147">
            <a:extLst>
              <a:ext uri="{FF2B5EF4-FFF2-40B4-BE49-F238E27FC236}">
                <a16:creationId xmlns:a16="http://schemas.microsoft.com/office/drawing/2014/main" id="{60612FF9-520F-DEE3-0EE7-2954799A9523}"/>
              </a:ext>
            </a:extLst>
          </p:cNvPr>
          <p:cNvSpPr/>
          <p:nvPr/>
        </p:nvSpPr>
        <p:spPr>
          <a:xfrm>
            <a:off x="3903202" y="2811087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Down Arrow 148">
            <a:extLst>
              <a:ext uri="{FF2B5EF4-FFF2-40B4-BE49-F238E27FC236}">
                <a16:creationId xmlns:a16="http://schemas.microsoft.com/office/drawing/2014/main" id="{D8FE4A5D-21C5-D218-C6BC-4DADC6C6B4D4}"/>
              </a:ext>
            </a:extLst>
          </p:cNvPr>
          <p:cNvSpPr/>
          <p:nvPr/>
        </p:nvSpPr>
        <p:spPr>
          <a:xfrm>
            <a:off x="4583884" y="2799739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Down Arrow 149">
            <a:extLst>
              <a:ext uri="{FF2B5EF4-FFF2-40B4-BE49-F238E27FC236}">
                <a16:creationId xmlns:a16="http://schemas.microsoft.com/office/drawing/2014/main" id="{CC3776BF-78FF-AEC4-FC4B-36E1F6A2F6A3}"/>
              </a:ext>
            </a:extLst>
          </p:cNvPr>
          <p:cNvSpPr/>
          <p:nvPr/>
        </p:nvSpPr>
        <p:spPr>
          <a:xfrm>
            <a:off x="5286320" y="2801668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7C88532-3E22-FC7A-7101-8E7E5D43A312}"/>
              </a:ext>
            </a:extLst>
          </p:cNvPr>
          <p:cNvSpPr txBox="1"/>
          <p:nvPr/>
        </p:nvSpPr>
        <p:spPr>
          <a:xfrm>
            <a:off x="2059460" y="3307306"/>
            <a:ext cx="5873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Attention</a:t>
            </a:r>
          </a:p>
        </p:txBody>
      </p:sp>
      <p:sp>
        <p:nvSpPr>
          <p:cNvPr id="151" name="Down Arrow 150">
            <a:extLst>
              <a:ext uri="{FF2B5EF4-FFF2-40B4-BE49-F238E27FC236}">
                <a16:creationId xmlns:a16="http://schemas.microsoft.com/office/drawing/2014/main" id="{552A38E8-BEAE-3DB9-A4BA-0055B1DEA392}"/>
              </a:ext>
            </a:extLst>
          </p:cNvPr>
          <p:cNvSpPr/>
          <p:nvPr/>
        </p:nvSpPr>
        <p:spPr>
          <a:xfrm>
            <a:off x="5996981" y="2801668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Down Arrow 151">
            <a:extLst>
              <a:ext uri="{FF2B5EF4-FFF2-40B4-BE49-F238E27FC236}">
                <a16:creationId xmlns:a16="http://schemas.microsoft.com/office/drawing/2014/main" id="{B8BDEEDC-3F67-9FF3-43F9-788A25970B45}"/>
              </a:ext>
            </a:extLst>
          </p:cNvPr>
          <p:cNvSpPr/>
          <p:nvPr/>
        </p:nvSpPr>
        <p:spPr>
          <a:xfrm>
            <a:off x="6684284" y="2792867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Down Arrow 152">
            <a:extLst>
              <a:ext uri="{FF2B5EF4-FFF2-40B4-BE49-F238E27FC236}">
                <a16:creationId xmlns:a16="http://schemas.microsoft.com/office/drawing/2014/main" id="{9F9F2F42-D3A3-D5E9-B2C6-D5546C2872CF}"/>
              </a:ext>
            </a:extLst>
          </p:cNvPr>
          <p:cNvSpPr/>
          <p:nvPr/>
        </p:nvSpPr>
        <p:spPr>
          <a:xfrm>
            <a:off x="7404644" y="2804469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Arc 170">
            <a:extLst>
              <a:ext uri="{FF2B5EF4-FFF2-40B4-BE49-F238E27FC236}">
                <a16:creationId xmlns:a16="http://schemas.microsoft.com/office/drawing/2014/main" id="{8D9760B8-CA6A-1FA8-E92E-DC18656A3138}"/>
              </a:ext>
            </a:extLst>
          </p:cNvPr>
          <p:cNvSpPr/>
          <p:nvPr/>
        </p:nvSpPr>
        <p:spPr>
          <a:xfrm>
            <a:off x="6760493" y="3644599"/>
            <a:ext cx="757614" cy="332122"/>
          </a:xfrm>
          <a:prstGeom prst="arc">
            <a:avLst>
              <a:gd name="adj1" fmla="val 10922723"/>
              <a:gd name="adj2" fmla="val 0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Arc 171">
            <a:extLst>
              <a:ext uri="{FF2B5EF4-FFF2-40B4-BE49-F238E27FC236}">
                <a16:creationId xmlns:a16="http://schemas.microsoft.com/office/drawing/2014/main" id="{E405D416-9FD7-C3C2-BC4B-36AB96615389}"/>
              </a:ext>
            </a:extLst>
          </p:cNvPr>
          <p:cNvSpPr/>
          <p:nvPr/>
        </p:nvSpPr>
        <p:spPr>
          <a:xfrm>
            <a:off x="6096000" y="3579594"/>
            <a:ext cx="1422107" cy="397127"/>
          </a:xfrm>
          <a:prstGeom prst="arc">
            <a:avLst>
              <a:gd name="adj1" fmla="val 10922723"/>
              <a:gd name="adj2" fmla="val 0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727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73" grpId="0"/>
      <p:bldP spid="83" grpId="0"/>
      <p:bldP spid="93" grpId="0"/>
      <p:bldP spid="103" grpId="0"/>
      <p:bldP spid="123" grpId="0"/>
      <p:bldP spid="133" grpId="0"/>
      <p:bldP spid="143" grpId="0"/>
      <p:bldP spid="146" grpId="0" animBg="1"/>
      <p:bldP spid="147" grpId="0" animBg="1"/>
      <p:bldP spid="148" grpId="0" animBg="1"/>
      <p:bldP spid="149" grpId="0" animBg="1"/>
      <p:bldP spid="150" grpId="0" animBg="1"/>
      <p:bldP spid="145" grpId="0"/>
      <p:bldP spid="151" grpId="0" animBg="1"/>
      <p:bldP spid="152" grpId="0" animBg="1"/>
      <p:bldP spid="153" grpId="0" animBg="1"/>
      <p:bldP spid="171" grpId="0" animBg="1"/>
      <p:bldP spid="17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E2D8E-9D74-28A1-77C1-489855520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A8118-44D6-19B1-F6F9-79CA03A8C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/>
          <a:lstStyle/>
          <a:p>
            <a:r>
              <a:rPr lang="en-US"/>
              <a:t>Repeated Attention Layers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6C67610-33F9-AD3B-673F-19CC8C00E28F}"/>
              </a:ext>
            </a:extLst>
          </p:cNvPr>
          <p:cNvSpPr txBox="1"/>
          <p:nvPr/>
        </p:nvSpPr>
        <p:spPr>
          <a:xfrm>
            <a:off x="2451250" y="2362863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2B15C87-CCD9-8FDE-57A0-5007E0A06C67}"/>
              </a:ext>
            </a:extLst>
          </p:cNvPr>
          <p:cNvSpPr txBox="1"/>
          <p:nvPr/>
        </p:nvSpPr>
        <p:spPr>
          <a:xfrm>
            <a:off x="2948868" y="2362862"/>
            <a:ext cx="65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want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0BB0D97-D73D-48E9-3AB5-877DC450DB3D}"/>
              </a:ext>
            </a:extLst>
          </p:cNvPr>
          <p:cNvSpPr txBox="1"/>
          <p:nvPr/>
        </p:nvSpPr>
        <p:spPr>
          <a:xfrm>
            <a:off x="3781177" y="2362862"/>
            <a:ext cx="371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to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6A65FB7-3654-B622-DB79-188ABCE1CE5F}"/>
              </a:ext>
            </a:extLst>
          </p:cNvPr>
          <p:cNvSpPr txBox="1"/>
          <p:nvPr/>
        </p:nvSpPr>
        <p:spPr>
          <a:xfrm>
            <a:off x="4115278" y="2368272"/>
            <a:ext cx="1086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purchase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9C4C1FFE-6205-A76D-5DBD-9FAF168780F2}"/>
              </a:ext>
            </a:extLst>
          </p:cNvPr>
          <p:cNvSpPr txBox="1"/>
          <p:nvPr/>
        </p:nvSpPr>
        <p:spPr>
          <a:xfrm>
            <a:off x="5145399" y="2362861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an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474E1166-A43C-38AF-F976-86AE50DE9451}"/>
              </a:ext>
            </a:extLst>
          </p:cNvPr>
          <p:cNvSpPr txBox="1"/>
          <p:nvPr/>
        </p:nvSpPr>
        <p:spPr>
          <a:xfrm>
            <a:off x="5848525" y="2362861"/>
            <a:ext cx="446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RV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4D0649E2-7CB7-1021-9FF6-89CE7141A5A0}"/>
              </a:ext>
            </a:extLst>
          </p:cNvPr>
          <p:cNvSpPr txBox="1"/>
          <p:nvPr/>
        </p:nvSpPr>
        <p:spPr>
          <a:xfrm>
            <a:off x="6442856" y="2362861"/>
            <a:ext cx="632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from</a:t>
            </a: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120085A-31B7-84C9-C734-3502755843E2}"/>
              </a:ext>
            </a:extLst>
          </p:cNvPr>
          <p:cNvGrpSpPr/>
          <p:nvPr/>
        </p:nvGrpSpPr>
        <p:grpSpPr>
          <a:xfrm>
            <a:off x="1418192" y="3376012"/>
            <a:ext cx="5873578" cy="2627870"/>
            <a:chOff x="2059460" y="3829339"/>
            <a:chExt cx="5873578" cy="2627870"/>
          </a:xfrm>
          <a:solidFill>
            <a:schemeClr val="bg1">
              <a:lumMod val="85000"/>
              <a:lumOff val="15000"/>
            </a:schemeClr>
          </a:solidFill>
        </p:grpSpPr>
        <p:sp>
          <p:nvSpPr>
            <p:cNvPr id="144" name="Rounded Rectangle 143">
              <a:extLst>
                <a:ext uri="{FF2B5EF4-FFF2-40B4-BE49-F238E27FC236}">
                  <a16:creationId xmlns:a16="http://schemas.microsoft.com/office/drawing/2014/main" id="{042B1689-8513-660F-B38E-966059A53381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Left Bracket 48">
              <a:extLst>
                <a:ext uri="{FF2B5EF4-FFF2-40B4-BE49-F238E27FC236}">
                  <a16:creationId xmlns:a16="http://schemas.microsoft.com/office/drawing/2014/main" id="{110C4197-A373-F850-AB6A-C267EC9908EC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Left Bracket 49">
              <a:extLst>
                <a:ext uri="{FF2B5EF4-FFF2-40B4-BE49-F238E27FC236}">
                  <a16:creationId xmlns:a16="http://schemas.microsoft.com/office/drawing/2014/main" id="{E6F644BB-AB17-D824-C971-4773DA16F4A9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E8A8D35-858B-D027-9B93-2B2406D7F67A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DE4593B-A147-E602-386A-EA8CD7C8128E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2011CCE-D4CA-2DB5-E7AB-5B416CE05575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BBA81F1-8F07-EB90-D5A0-3EEBC085BEEF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1A19089-48ED-8917-69BA-47682C7CA3BD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C8DCBB9-08BE-F112-BF9B-579A6630FD26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4A6DD2F-2286-658D-E1E3-B9A79544B432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64" name="Left Bracket 63">
              <a:extLst>
                <a:ext uri="{FF2B5EF4-FFF2-40B4-BE49-F238E27FC236}">
                  <a16:creationId xmlns:a16="http://schemas.microsoft.com/office/drawing/2014/main" id="{5DA66225-F6E8-F2ED-DE9A-EBD3AF45F514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Left Bracket 64">
              <a:extLst>
                <a:ext uri="{FF2B5EF4-FFF2-40B4-BE49-F238E27FC236}">
                  <a16:creationId xmlns:a16="http://schemas.microsoft.com/office/drawing/2014/main" id="{BDB81731-9F9C-620F-D938-383775426EDE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DEF2020-9294-F56C-F353-50E75F663DF5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EF42568B-0A7C-64DF-9215-78819DF4C6C9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37CE855-EA2D-9C61-FA0F-69A53B72A3E8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8A07240-C551-514C-183A-FB59BABAB5FB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054BF54-ACFA-B5EC-BDC4-28AA8BBABF00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1A8FAAE-460A-A772-835B-18C2CBA53CCE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E0866E31-3BCC-3076-07F1-4E25A7A5BE3E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74" name="Left Bracket 73">
              <a:extLst>
                <a:ext uri="{FF2B5EF4-FFF2-40B4-BE49-F238E27FC236}">
                  <a16:creationId xmlns:a16="http://schemas.microsoft.com/office/drawing/2014/main" id="{42A03ADB-46F7-8D9D-8CFA-9E98C4339D34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Left Bracket 74">
              <a:extLst>
                <a:ext uri="{FF2B5EF4-FFF2-40B4-BE49-F238E27FC236}">
                  <a16:creationId xmlns:a16="http://schemas.microsoft.com/office/drawing/2014/main" id="{078E36F7-5EE1-6247-2DBB-8FD629B2DB2D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AA76BE7-4B7C-B4E3-27DC-4DB802CB654D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300CADB9-5DE9-BC0D-964D-5DAB5738D956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73600905-04E0-A0ED-8766-DADADF122F97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FA0A5BD-D097-AFC3-F91B-ECAB5B0C7AB0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15B8107-3848-4349-B736-0E9528650EA9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9675C26-BD5D-BE60-FD5A-AB339C207462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3BDE0CCA-17DB-BA68-A2CD-5B2873C54F5B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84" name="Left Bracket 83">
              <a:extLst>
                <a:ext uri="{FF2B5EF4-FFF2-40B4-BE49-F238E27FC236}">
                  <a16:creationId xmlns:a16="http://schemas.microsoft.com/office/drawing/2014/main" id="{8881192B-B98F-9505-9D62-E527B337EAB0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Left Bracket 84">
              <a:extLst>
                <a:ext uri="{FF2B5EF4-FFF2-40B4-BE49-F238E27FC236}">
                  <a16:creationId xmlns:a16="http://schemas.microsoft.com/office/drawing/2014/main" id="{7EF5F4E6-AD45-8A7E-DE93-9194B86868DC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A1BB9BF3-18C8-6B40-3539-8BEC3C1AB42C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367C624-F54E-9EC6-A4BD-311A0393F27C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9F3B1677-556F-21AD-68D2-04FB8A7CA43B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41C0DD3-C601-75FE-5487-D2698056F5F5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2DAD07E-C38A-380D-A4A1-ED0F635E1102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64C50011-EB83-36C3-0876-E1B113DAB7D8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34B4561B-A581-1403-8CF2-4BEF058A7268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94" name="Left Bracket 93">
              <a:extLst>
                <a:ext uri="{FF2B5EF4-FFF2-40B4-BE49-F238E27FC236}">
                  <a16:creationId xmlns:a16="http://schemas.microsoft.com/office/drawing/2014/main" id="{05522C55-5A38-1781-6CFC-D156E5FADAE3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Left Bracket 94">
              <a:extLst>
                <a:ext uri="{FF2B5EF4-FFF2-40B4-BE49-F238E27FC236}">
                  <a16:creationId xmlns:a16="http://schemas.microsoft.com/office/drawing/2014/main" id="{5D229F72-35E8-1F1E-BF38-79FE511DAB53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B4181DEA-EDEC-DFC6-74CF-7AFCEC41FB0C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91D0F0DB-0E4E-A6CF-49F6-C3C2F1165B4F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660A01E2-7D22-7964-A92E-CA843A420731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CDC24607-F2AD-12BE-3B47-1AFCEC742EC8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5E39F2B4-D17B-FACE-ACAD-976A010EE27C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92C8FCB-02E2-B982-96E2-165C7B6E9570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0CBE250-6D9B-0558-6DDD-C19B8A1E58E9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14" name="Left Bracket 113">
              <a:extLst>
                <a:ext uri="{FF2B5EF4-FFF2-40B4-BE49-F238E27FC236}">
                  <a16:creationId xmlns:a16="http://schemas.microsoft.com/office/drawing/2014/main" id="{618CF489-BF68-EF31-93B6-E88B89E0EEE7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Left Bracket 114">
              <a:extLst>
                <a:ext uri="{FF2B5EF4-FFF2-40B4-BE49-F238E27FC236}">
                  <a16:creationId xmlns:a16="http://schemas.microsoft.com/office/drawing/2014/main" id="{A4ADA043-E632-FA69-AC86-9FE201045584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E4671D73-DE1C-D1DC-DE7C-077542D22A94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A632AC8D-C1B8-7991-54CF-AAF018E6C4E9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C90DF95-29A1-8246-D849-EA1FED708199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5280BF78-322D-E1DA-763C-85A4DDF32090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F7E4799C-FD82-AB11-3EEF-C6C6102B1ECD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BA593A92-8912-CDC1-F75F-BD1D4FD19851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A4B137E-8D9F-9BD9-0948-DD00D27F29E5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24" name="Left Bracket 123">
              <a:extLst>
                <a:ext uri="{FF2B5EF4-FFF2-40B4-BE49-F238E27FC236}">
                  <a16:creationId xmlns:a16="http://schemas.microsoft.com/office/drawing/2014/main" id="{333B8792-E0C9-39A1-8F0E-5872947E6E03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Left Bracket 124">
              <a:extLst>
                <a:ext uri="{FF2B5EF4-FFF2-40B4-BE49-F238E27FC236}">
                  <a16:creationId xmlns:a16="http://schemas.microsoft.com/office/drawing/2014/main" id="{931DCE6F-F008-D126-0033-A3555F5E0882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A07B1F78-0294-F80C-3C14-B6DA2C4D11DA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9C22CDA3-CCD5-B919-B2C6-142F1B34751A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F4215F1A-B58A-CB23-894E-0F6B4BD47B2D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3B82FCC3-9CAB-E737-DB40-0AA3BEB2C9DF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7E89FAA0-DE12-8E9A-C427-5DABBA8E16F9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63F558FE-C15E-2541-4906-75AAD0218BB6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B9564D92-42EA-5179-D123-C839AF4BF693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34" name="Left Bracket 133">
              <a:extLst>
                <a:ext uri="{FF2B5EF4-FFF2-40B4-BE49-F238E27FC236}">
                  <a16:creationId xmlns:a16="http://schemas.microsoft.com/office/drawing/2014/main" id="{D479AD5A-8DBA-FE0C-72FA-0BA611510D64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Left Bracket 134">
              <a:extLst>
                <a:ext uri="{FF2B5EF4-FFF2-40B4-BE49-F238E27FC236}">
                  <a16:creationId xmlns:a16="http://schemas.microsoft.com/office/drawing/2014/main" id="{FFCB2B97-E3AC-6063-17E2-9AA1FF675FC9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D861ED5-C1BF-7B51-E04A-E5358ADCF415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12600B68-B98B-F9E8-EED8-AE09A7886DD3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23D3DFBD-F8E3-513F-9407-0C437420A6EA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7433D397-28E6-CE1D-F1D3-162C5BCC1DD1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C9AEFAC-253C-D04A-AB58-6D78C7C819E5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C5602855-EE99-0CC3-2DAC-63E6D3AB9461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609EB863-00AF-A095-2B51-6F2745E7AF1D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78498CA8-CD95-8DB3-3F79-237983D401A0}"/>
              </a:ext>
            </a:extLst>
          </p:cNvPr>
          <p:cNvSpPr txBox="1"/>
          <p:nvPr/>
        </p:nvSpPr>
        <p:spPr>
          <a:xfrm>
            <a:off x="7203142" y="2362860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sp>
        <p:nvSpPr>
          <p:cNvPr id="146" name="Down Arrow 145">
            <a:extLst>
              <a:ext uri="{FF2B5EF4-FFF2-40B4-BE49-F238E27FC236}">
                <a16:creationId xmlns:a16="http://schemas.microsoft.com/office/drawing/2014/main" id="{A7C6721D-5BA9-2C20-3A54-CB6CEB9ACBF7}"/>
              </a:ext>
            </a:extLst>
          </p:cNvPr>
          <p:cNvSpPr/>
          <p:nvPr/>
        </p:nvSpPr>
        <p:spPr>
          <a:xfrm>
            <a:off x="2508481" y="2811088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Down Arrow 146">
            <a:extLst>
              <a:ext uri="{FF2B5EF4-FFF2-40B4-BE49-F238E27FC236}">
                <a16:creationId xmlns:a16="http://schemas.microsoft.com/office/drawing/2014/main" id="{5D55A410-BC7F-9D31-7E8E-728DEFC7CF10}"/>
              </a:ext>
            </a:extLst>
          </p:cNvPr>
          <p:cNvSpPr/>
          <p:nvPr/>
        </p:nvSpPr>
        <p:spPr>
          <a:xfrm>
            <a:off x="3200717" y="2811087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Down Arrow 147">
            <a:extLst>
              <a:ext uri="{FF2B5EF4-FFF2-40B4-BE49-F238E27FC236}">
                <a16:creationId xmlns:a16="http://schemas.microsoft.com/office/drawing/2014/main" id="{99266D49-6574-4A9B-B327-20D6D18B20FD}"/>
              </a:ext>
            </a:extLst>
          </p:cNvPr>
          <p:cNvSpPr/>
          <p:nvPr/>
        </p:nvSpPr>
        <p:spPr>
          <a:xfrm>
            <a:off x="3903202" y="2811087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Down Arrow 148">
            <a:extLst>
              <a:ext uri="{FF2B5EF4-FFF2-40B4-BE49-F238E27FC236}">
                <a16:creationId xmlns:a16="http://schemas.microsoft.com/office/drawing/2014/main" id="{BE227F97-8E59-91C6-EEB8-35EDCF50FD7E}"/>
              </a:ext>
            </a:extLst>
          </p:cNvPr>
          <p:cNvSpPr/>
          <p:nvPr/>
        </p:nvSpPr>
        <p:spPr>
          <a:xfrm>
            <a:off x="4583884" y="2799739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Down Arrow 149">
            <a:extLst>
              <a:ext uri="{FF2B5EF4-FFF2-40B4-BE49-F238E27FC236}">
                <a16:creationId xmlns:a16="http://schemas.microsoft.com/office/drawing/2014/main" id="{C7B6AB3C-67BA-A3E9-23F4-554C9E8007FE}"/>
              </a:ext>
            </a:extLst>
          </p:cNvPr>
          <p:cNvSpPr/>
          <p:nvPr/>
        </p:nvSpPr>
        <p:spPr>
          <a:xfrm>
            <a:off x="5286320" y="2801668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own Arrow 150">
            <a:extLst>
              <a:ext uri="{FF2B5EF4-FFF2-40B4-BE49-F238E27FC236}">
                <a16:creationId xmlns:a16="http://schemas.microsoft.com/office/drawing/2014/main" id="{DE42CC16-F669-E06D-2B50-34FD360C2509}"/>
              </a:ext>
            </a:extLst>
          </p:cNvPr>
          <p:cNvSpPr/>
          <p:nvPr/>
        </p:nvSpPr>
        <p:spPr>
          <a:xfrm>
            <a:off x="5996981" y="2801668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Down Arrow 151">
            <a:extLst>
              <a:ext uri="{FF2B5EF4-FFF2-40B4-BE49-F238E27FC236}">
                <a16:creationId xmlns:a16="http://schemas.microsoft.com/office/drawing/2014/main" id="{2286DB3C-F4DF-A81D-F626-32E5A4D0CC66}"/>
              </a:ext>
            </a:extLst>
          </p:cNvPr>
          <p:cNvSpPr/>
          <p:nvPr/>
        </p:nvSpPr>
        <p:spPr>
          <a:xfrm>
            <a:off x="6684284" y="2792867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Down Arrow 152">
            <a:extLst>
              <a:ext uri="{FF2B5EF4-FFF2-40B4-BE49-F238E27FC236}">
                <a16:creationId xmlns:a16="http://schemas.microsoft.com/office/drawing/2014/main" id="{BFE91396-D182-7790-6D1E-158FAE9DBD40}"/>
              </a:ext>
            </a:extLst>
          </p:cNvPr>
          <p:cNvSpPr/>
          <p:nvPr/>
        </p:nvSpPr>
        <p:spPr>
          <a:xfrm>
            <a:off x="7404644" y="2804469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9F5F17-B008-6D16-9528-35C6F275AFDE}"/>
              </a:ext>
            </a:extLst>
          </p:cNvPr>
          <p:cNvGrpSpPr/>
          <p:nvPr/>
        </p:nvGrpSpPr>
        <p:grpSpPr>
          <a:xfrm>
            <a:off x="1570592" y="3528412"/>
            <a:ext cx="5873578" cy="2627870"/>
            <a:chOff x="2059460" y="3829339"/>
            <a:chExt cx="5873578" cy="2627870"/>
          </a:xfrm>
          <a:solidFill>
            <a:schemeClr val="bg1">
              <a:lumMod val="75000"/>
              <a:lumOff val="25000"/>
            </a:schemeClr>
          </a:solidFill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A9AE50D3-41F3-B15D-5B3E-674F2A8BFCD9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Left Bracket 5">
              <a:extLst>
                <a:ext uri="{FF2B5EF4-FFF2-40B4-BE49-F238E27FC236}">
                  <a16:creationId xmlns:a16="http://schemas.microsoft.com/office/drawing/2014/main" id="{9B9A6456-020F-8390-2E6F-8F046A62C05E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Left Bracket 6">
              <a:extLst>
                <a:ext uri="{FF2B5EF4-FFF2-40B4-BE49-F238E27FC236}">
                  <a16:creationId xmlns:a16="http://schemas.microsoft.com/office/drawing/2014/main" id="{9176731F-DCA5-5B66-82B8-B0842A8001F6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597990-0BB6-4283-91F7-D34E732B0883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44903CF-0D13-5ED8-EB21-4DD4D78473DF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2B3404-91F4-7047-6894-ACFDF38B4B1B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97EF97E-5436-3E1F-C7A4-081D3246B41E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7B8409A-0431-3CF7-9A24-E3DA45B662FC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60D8CE-8ED4-C455-B32E-A5FC84C72985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B61330-32AF-BDAA-6F20-8BDB79D430DF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5" name="Left Bracket 14">
              <a:extLst>
                <a:ext uri="{FF2B5EF4-FFF2-40B4-BE49-F238E27FC236}">
                  <a16:creationId xmlns:a16="http://schemas.microsoft.com/office/drawing/2014/main" id="{6EEAE62A-23B5-D605-9C08-D2062BAE4453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Left Bracket 15">
              <a:extLst>
                <a:ext uri="{FF2B5EF4-FFF2-40B4-BE49-F238E27FC236}">
                  <a16:creationId xmlns:a16="http://schemas.microsoft.com/office/drawing/2014/main" id="{45D9AA63-238B-CD03-0CF1-8C21B241EAD0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78FAE52-790D-B32C-893B-C7D6677A9EB5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A177BD2-0B3E-BF05-E7E2-1E0C31A0144B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A7D6E92-18A5-B3CE-4FE4-E6CA29E165E2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FA81370-D3AC-3102-DBEC-4D93E1E6056B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5C5E8C2-9C8E-B08C-E5C7-E4773145531D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2D9672-1A13-6E3A-625D-9978ECCB1D21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619213D-31FF-1B69-B7B0-C541411C4C32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4" name="Left Bracket 23">
              <a:extLst>
                <a:ext uri="{FF2B5EF4-FFF2-40B4-BE49-F238E27FC236}">
                  <a16:creationId xmlns:a16="http://schemas.microsoft.com/office/drawing/2014/main" id="{9022CAB0-3332-6D9C-E32E-30F560240CB5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Left Bracket 24">
              <a:extLst>
                <a:ext uri="{FF2B5EF4-FFF2-40B4-BE49-F238E27FC236}">
                  <a16:creationId xmlns:a16="http://schemas.microsoft.com/office/drawing/2014/main" id="{64BB4745-CFED-C17A-D043-A809E25B20A6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CB3B4F9-1FAB-1336-3BF7-83FDA164E580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D7C9E94-9642-B1D8-9F5E-524D10230458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4C30389-0EAE-CE86-6244-8F6BEADD3696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2FB0ED9-8F03-D5CC-E555-0ACE0227AD5E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EEDAE7D-EC04-7838-E11C-9AF9F3E18606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6596172-B53F-1918-4231-BC0DB11F45CB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C5BA6B8-5408-DF2B-C549-5316CF8D25D6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3" name="Left Bracket 32">
              <a:extLst>
                <a:ext uri="{FF2B5EF4-FFF2-40B4-BE49-F238E27FC236}">
                  <a16:creationId xmlns:a16="http://schemas.microsoft.com/office/drawing/2014/main" id="{50886F89-D8F9-5019-80C2-8401862939FA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Left Bracket 33">
              <a:extLst>
                <a:ext uri="{FF2B5EF4-FFF2-40B4-BE49-F238E27FC236}">
                  <a16:creationId xmlns:a16="http://schemas.microsoft.com/office/drawing/2014/main" id="{79493948-00ED-3DE7-9040-D433021BFD90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FB3B85C-87F0-748D-5084-B2CB478BF1E9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DA31FC5-73ED-8A71-A2C9-A3FC82882C67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5C474E9-D5A0-7E77-CB11-1F96D7BFABB4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F8EA40C-BA97-0577-9129-05AE0DC27974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817AA54-C740-9BC8-9D05-EBA41294D104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FA6FF96-968D-62EE-C0DF-2B819228161E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FE90FF2-3682-F9C2-BE54-276B73FDEA0A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42" name="Left Bracket 41">
              <a:extLst>
                <a:ext uri="{FF2B5EF4-FFF2-40B4-BE49-F238E27FC236}">
                  <a16:creationId xmlns:a16="http://schemas.microsoft.com/office/drawing/2014/main" id="{FE158387-E90F-C3A6-E9BB-8B0177985D09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Left Bracket 42">
              <a:extLst>
                <a:ext uri="{FF2B5EF4-FFF2-40B4-BE49-F238E27FC236}">
                  <a16:creationId xmlns:a16="http://schemas.microsoft.com/office/drawing/2014/main" id="{1EB4D637-7877-94BC-EB1E-AF48B418D6F7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76E1FD5-76D4-C02E-3097-96E41B488984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16AFFA6-DD99-6EFF-0789-C00FFE9FEEEB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44D9993-D07E-C9D1-3C41-8ACEDF9A8884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33EF9AC-98E2-2698-4B1F-9D36B860C437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059B977-3168-0E4B-856C-3DDD25BD2DC2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D03BD09-5ED0-9258-E6A5-00889B74CB9B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4D7E29D-B9CB-290C-963A-28CBC3EF9F21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58" name="Left Bracket 57">
              <a:extLst>
                <a:ext uri="{FF2B5EF4-FFF2-40B4-BE49-F238E27FC236}">
                  <a16:creationId xmlns:a16="http://schemas.microsoft.com/office/drawing/2014/main" id="{863DBB97-6C24-99FA-F4FE-E8F499310944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Left Bracket 58">
              <a:extLst>
                <a:ext uri="{FF2B5EF4-FFF2-40B4-BE49-F238E27FC236}">
                  <a16:creationId xmlns:a16="http://schemas.microsoft.com/office/drawing/2014/main" id="{6DE0BEB7-F807-87F9-3DD3-A0038B739565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ACD16A1-D3AB-0724-3F43-34278E830EB1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CE1DB52E-3E77-A731-1FA7-1C618E37B584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E3DCACEA-80ED-F9A9-9F0D-BE53D769250A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D38E7A09-0F24-B81A-4E7D-6E4424D60818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E17A0BC-7B89-80FD-4F6F-24D556A88864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54DF7AC6-6678-D870-9C16-CFA219E38465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93B89F8A-F3B2-7CB5-5066-CC7E6A2E9E87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10" name="Left Bracket 109">
              <a:extLst>
                <a:ext uri="{FF2B5EF4-FFF2-40B4-BE49-F238E27FC236}">
                  <a16:creationId xmlns:a16="http://schemas.microsoft.com/office/drawing/2014/main" id="{BB524C85-88DA-3B35-DEC7-AB9751D2327F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Left Bracket 110">
              <a:extLst>
                <a:ext uri="{FF2B5EF4-FFF2-40B4-BE49-F238E27FC236}">
                  <a16:creationId xmlns:a16="http://schemas.microsoft.com/office/drawing/2014/main" id="{DFA60703-D380-495B-666E-55BBF98FD230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9F1E4D17-C8D4-5BFB-2756-EC732C7F1D98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18BA9E88-8788-C285-3E06-A49F75EA99D0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408F9C56-5BC4-DC44-1DD5-ECEEFFFEC953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34C9FCC7-FCB6-8042-290A-F46312E488F2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F8BB1E4C-A96A-1E61-2952-0D01086FF8A4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5D894981-E550-641B-306A-9273921FFB55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3F46AF11-D39E-5859-5F6F-C6DF870EF7F7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60" name="Left Bracket 159">
              <a:extLst>
                <a:ext uri="{FF2B5EF4-FFF2-40B4-BE49-F238E27FC236}">
                  <a16:creationId xmlns:a16="http://schemas.microsoft.com/office/drawing/2014/main" id="{781CB535-5043-B828-A645-A9A42616ABB1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Left Bracket 160">
              <a:extLst>
                <a:ext uri="{FF2B5EF4-FFF2-40B4-BE49-F238E27FC236}">
                  <a16:creationId xmlns:a16="http://schemas.microsoft.com/office/drawing/2014/main" id="{0F9ADB05-291E-C13C-357D-E7B03656FAD5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B3DE836E-663C-3BB6-3F28-9FF045370969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A3EB6520-1E0D-C359-2DD8-F7FDA27AE715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51A10BEC-F268-5D96-9C2E-CD3CFE4C3065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A41C80F3-0F18-5041-A356-05FBBFB85B2F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AB246B37-1F22-9F93-697C-86BA00210390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83438AC7-4FA2-A04A-06ED-5206A944EB39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868C5A8E-61CD-2FD9-D35F-CF49A5462347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AF44397C-8425-C0E9-2665-0F8D2F275B3B}"/>
              </a:ext>
            </a:extLst>
          </p:cNvPr>
          <p:cNvGrpSpPr/>
          <p:nvPr/>
        </p:nvGrpSpPr>
        <p:grpSpPr>
          <a:xfrm>
            <a:off x="1722992" y="3680812"/>
            <a:ext cx="5873578" cy="2627870"/>
            <a:chOff x="2059460" y="3829339"/>
            <a:chExt cx="5873578" cy="2627870"/>
          </a:xfrm>
          <a:solidFill>
            <a:schemeClr val="bg1">
              <a:lumMod val="65000"/>
              <a:lumOff val="35000"/>
            </a:schemeClr>
          </a:solidFill>
        </p:grpSpPr>
        <p:sp>
          <p:nvSpPr>
            <p:cNvPr id="170" name="Rounded Rectangle 169">
              <a:extLst>
                <a:ext uri="{FF2B5EF4-FFF2-40B4-BE49-F238E27FC236}">
                  <a16:creationId xmlns:a16="http://schemas.microsoft.com/office/drawing/2014/main" id="{60843F3D-D604-438E-BFCA-CAD034761FEB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Left Bracket 170">
              <a:extLst>
                <a:ext uri="{FF2B5EF4-FFF2-40B4-BE49-F238E27FC236}">
                  <a16:creationId xmlns:a16="http://schemas.microsoft.com/office/drawing/2014/main" id="{B6AF3362-3717-1786-418B-661C18DF016C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Left Bracket 171">
              <a:extLst>
                <a:ext uri="{FF2B5EF4-FFF2-40B4-BE49-F238E27FC236}">
                  <a16:creationId xmlns:a16="http://schemas.microsoft.com/office/drawing/2014/main" id="{97CCD444-2E27-2BF6-DAD0-A2517D52B67E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33FF398C-193D-12FA-C1C5-9E1D3E87A068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3CD71F3C-387A-4003-1BCE-3E2CF20B4D4E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A50D6A29-F9A0-4C5D-8C06-0C3D6A9642A3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1EF34475-9B6B-F653-7559-5516AC8D1131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38E444A4-2E5A-2597-BF92-BBFAA25C417F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EC144624-2322-066E-C027-2073692C5B3B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12EBDE74-0DD5-7316-AFC2-1E2DC3A3F557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80" name="Left Bracket 179">
              <a:extLst>
                <a:ext uri="{FF2B5EF4-FFF2-40B4-BE49-F238E27FC236}">
                  <a16:creationId xmlns:a16="http://schemas.microsoft.com/office/drawing/2014/main" id="{7BE9921F-DA12-0894-D09D-81CA348E8007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Left Bracket 180">
              <a:extLst>
                <a:ext uri="{FF2B5EF4-FFF2-40B4-BE49-F238E27FC236}">
                  <a16:creationId xmlns:a16="http://schemas.microsoft.com/office/drawing/2014/main" id="{97CC2BC6-CB54-CA08-0A24-68B6556CDEDF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3A915CD3-70B3-4CA8-0D7A-71BB935E4676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27E1AD65-908D-754B-6BA0-EC10D95FF4A8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526A55FF-866A-859D-3503-3F6DCDB40C9E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EA097B5A-17FB-926C-E0BD-DAB1BDBB1788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B85759A9-9F94-E5CB-87B5-4D212CAF34F9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F7F4F5A3-8009-DC32-1314-4B8BC8B5F03F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830A3A95-0F69-D9D2-92AA-ABB7220A1077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89" name="Left Bracket 188">
              <a:extLst>
                <a:ext uri="{FF2B5EF4-FFF2-40B4-BE49-F238E27FC236}">
                  <a16:creationId xmlns:a16="http://schemas.microsoft.com/office/drawing/2014/main" id="{C8A796BD-B7EB-64C5-B7BF-1683332FA64F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Left Bracket 189">
              <a:extLst>
                <a:ext uri="{FF2B5EF4-FFF2-40B4-BE49-F238E27FC236}">
                  <a16:creationId xmlns:a16="http://schemas.microsoft.com/office/drawing/2014/main" id="{1293B77D-6134-E1D0-4AA5-49131C9CD631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3C481C9C-A2F6-6CE3-80AB-33BC88089B85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7BE0A5AA-03E1-9CBE-FA87-97FC380A3FD0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444376EC-C5F3-CDD2-1AD1-B47A44CDB825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2507D665-1FE8-048D-9174-AE4AFE07CEF5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C48C6487-D356-239D-2D4C-DC7137605A7A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7DA88293-095A-D6C1-56B1-47D34412AE00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9252733F-8A44-5D7E-C981-D0112C8A15FB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98" name="Left Bracket 197">
              <a:extLst>
                <a:ext uri="{FF2B5EF4-FFF2-40B4-BE49-F238E27FC236}">
                  <a16:creationId xmlns:a16="http://schemas.microsoft.com/office/drawing/2014/main" id="{3F331C1C-3121-900F-7873-22ECF3381138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Left Bracket 198">
              <a:extLst>
                <a:ext uri="{FF2B5EF4-FFF2-40B4-BE49-F238E27FC236}">
                  <a16:creationId xmlns:a16="http://schemas.microsoft.com/office/drawing/2014/main" id="{4A750098-7A37-DA76-AC5B-D92C412D371D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8181CA75-41A8-23D9-0B08-4BDA80C52092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3B926653-C832-4E4A-D872-3470303465BC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F26D15B4-1C6F-8F62-6398-D758C6CDC887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946465FE-2ED8-CB45-0118-0A17846C7537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60685E77-F198-AE65-6461-C8551650E26A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E1EAD972-FE10-94EB-A827-154BCAD07415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B7123036-2A25-8081-456C-6A35F5492DC3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07" name="Left Bracket 206">
              <a:extLst>
                <a:ext uri="{FF2B5EF4-FFF2-40B4-BE49-F238E27FC236}">
                  <a16:creationId xmlns:a16="http://schemas.microsoft.com/office/drawing/2014/main" id="{A91F13DD-B07A-51D4-7C05-A8D742B6324F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Left Bracket 207">
              <a:extLst>
                <a:ext uri="{FF2B5EF4-FFF2-40B4-BE49-F238E27FC236}">
                  <a16:creationId xmlns:a16="http://schemas.microsoft.com/office/drawing/2014/main" id="{6C7DFE4A-9851-F596-2E19-3E71A8F762BA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B7221970-9E59-24F1-1A62-03A1C6F08FAE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027D65DA-855A-A86E-8452-1DD7C45031F7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2DB0CD55-198D-F643-DAFE-EDB70779D7AE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EFEC3029-837A-D979-B93D-6B60C2CA0490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C2B4AC10-87F4-9819-5A5E-A34E5DF25D07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3EB34F58-59FD-5A1C-C1CE-237BE92533C6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06A5F7BF-D077-2E84-506C-7A8541C8F1F4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16" name="Left Bracket 215">
              <a:extLst>
                <a:ext uri="{FF2B5EF4-FFF2-40B4-BE49-F238E27FC236}">
                  <a16:creationId xmlns:a16="http://schemas.microsoft.com/office/drawing/2014/main" id="{A8D822B7-D7C4-F2AF-5B3D-38C753606B20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Left Bracket 216">
              <a:extLst>
                <a:ext uri="{FF2B5EF4-FFF2-40B4-BE49-F238E27FC236}">
                  <a16:creationId xmlns:a16="http://schemas.microsoft.com/office/drawing/2014/main" id="{5941DBFF-4AD4-4FEB-F4FA-038FF043B3E0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EEF2D5F3-672F-C9FC-3A7E-32F0CB2CD62F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1582E6A4-B0E9-97BF-53F0-D183153AC989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08C429A5-D235-13A0-A537-5F3A9FD1D134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F69AC09C-C963-4BA7-4153-4F6B6FC6092A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AE24BC26-2A8D-32F1-4E1A-93DC4417B029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6F8E04D4-5BE2-FD61-F56E-84D36595CBD4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F0CDEA76-A082-4C6E-692B-493EC8238525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25" name="Left Bracket 224">
              <a:extLst>
                <a:ext uri="{FF2B5EF4-FFF2-40B4-BE49-F238E27FC236}">
                  <a16:creationId xmlns:a16="http://schemas.microsoft.com/office/drawing/2014/main" id="{0C85A8C9-56AF-2127-592E-B3E681B7E1F3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Left Bracket 225">
              <a:extLst>
                <a:ext uri="{FF2B5EF4-FFF2-40B4-BE49-F238E27FC236}">
                  <a16:creationId xmlns:a16="http://schemas.microsoft.com/office/drawing/2014/main" id="{FECAE749-E2F9-80D2-4145-B4C17C992C5E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D4999A23-FC75-B91C-38CA-AFAA4EE67B73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2DA3BC27-FBF2-A81D-B90A-583C9DBFCE45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64B1DD8C-56ED-6FD1-6899-8BDEA17ABC82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43B3ECB2-C94F-5045-7AAA-AD52D8692BBD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id="{E49A9832-8CBA-509F-A44C-7F7E89F677C0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id="{CB584BED-3EB4-1ECB-AA7D-8C641A1BE07D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22B143B0-44D6-0097-3F32-4BA67CC88812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34" name="Left Bracket 233">
              <a:extLst>
                <a:ext uri="{FF2B5EF4-FFF2-40B4-BE49-F238E27FC236}">
                  <a16:creationId xmlns:a16="http://schemas.microsoft.com/office/drawing/2014/main" id="{29E2C167-A825-50DE-1789-322A812E2AA1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Left Bracket 234">
              <a:extLst>
                <a:ext uri="{FF2B5EF4-FFF2-40B4-BE49-F238E27FC236}">
                  <a16:creationId xmlns:a16="http://schemas.microsoft.com/office/drawing/2014/main" id="{47830968-ED25-B03B-B095-24A82DB87B9A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5379632B-A660-37BF-AE46-A3E28722317A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237" name="TextBox 236">
              <a:extLst>
                <a:ext uri="{FF2B5EF4-FFF2-40B4-BE49-F238E27FC236}">
                  <a16:creationId xmlns:a16="http://schemas.microsoft.com/office/drawing/2014/main" id="{E6276199-F251-0421-0470-A8A5B175EFD6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A4F1E6B8-13C1-3051-1935-34366AA6DA76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B55C18EF-25AC-6154-4EC4-52DB342582CF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9DE3F908-2735-0494-36C2-66B2D464B2B9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415FB85E-540D-89E5-7EC6-100363A98A00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27313C24-1B6A-34A7-C374-2D43AD70F653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F4C71F33-BFF5-80C3-0CB1-8563F1124B5C}"/>
              </a:ext>
            </a:extLst>
          </p:cNvPr>
          <p:cNvGrpSpPr/>
          <p:nvPr/>
        </p:nvGrpSpPr>
        <p:grpSpPr>
          <a:xfrm>
            <a:off x="1875392" y="3833212"/>
            <a:ext cx="5873578" cy="2627870"/>
            <a:chOff x="2059460" y="3829339"/>
            <a:chExt cx="5873578" cy="2627870"/>
          </a:xfrm>
          <a:solidFill>
            <a:schemeClr val="bg1">
              <a:lumMod val="50000"/>
              <a:lumOff val="50000"/>
            </a:schemeClr>
          </a:solidFill>
        </p:grpSpPr>
        <p:sp>
          <p:nvSpPr>
            <p:cNvPr id="244" name="Rounded Rectangle 243">
              <a:extLst>
                <a:ext uri="{FF2B5EF4-FFF2-40B4-BE49-F238E27FC236}">
                  <a16:creationId xmlns:a16="http://schemas.microsoft.com/office/drawing/2014/main" id="{5A547A0F-C4FF-6856-6EA4-BD87648D59DA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Left Bracket 244">
              <a:extLst>
                <a:ext uri="{FF2B5EF4-FFF2-40B4-BE49-F238E27FC236}">
                  <a16:creationId xmlns:a16="http://schemas.microsoft.com/office/drawing/2014/main" id="{96B945F9-CA01-9EEB-7949-EE2F3B0071CD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Left Bracket 245">
              <a:extLst>
                <a:ext uri="{FF2B5EF4-FFF2-40B4-BE49-F238E27FC236}">
                  <a16:creationId xmlns:a16="http://schemas.microsoft.com/office/drawing/2014/main" id="{EC776A9B-7789-B6A6-6C3B-8D0EE8391758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E5481DE4-8801-5743-17C1-A4700E31C312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616065C0-6989-3F95-B980-AEFC019F9F77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ED9B80BF-3A6A-3420-D1A2-6B8838F4C8AF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4477362B-BED7-54CD-753F-8180A4EA6898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8F003226-1632-7AE3-4C77-3E22AF2D0DBF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8074CEDB-77C9-B805-106F-1FD5EF91462A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2950F6AB-D847-8055-EFF6-A5400BBB42BB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54" name="Left Bracket 253">
              <a:extLst>
                <a:ext uri="{FF2B5EF4-FFF2-40B4-BE49-F238E27FC236}">
                  <a16:creationId xmlns:a16="http://schemas.microsoft.com/office/drawing/2014/main" id="{12BBDDD9-10E0-F582-F5E4-8702BD10615D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Left Bracket 254">
              <a:extLst>
                <a:ext uri="{FF2B5EF4-FFF2-40B4-BE49-F238E27FC236}">
                  <a16:creationId xmlns:a16="http://schemas.microsoft.com/office/drawing/2014/main" id="{4DF79EA0-9320-BBB8-C883-3B4CB5239DAE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E2A078E2-1BD0-35B9-2F99-78E0A7BE6C0E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01C81997-401F-09A1-9373-9C39B66C9C4C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AC27B4FB-53BC-B243-3266-1EA931EF684C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F428E69B-344F-A59A-9F66-A98588D3EAFD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C70B8B00-FB37-7568-C152-BF2A5003FEA5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31161894-973A-5E39-9B45-5E61C5E05C47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83151977-8B17-CCC4-91AB-C5344CFA0928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63" name="Left Bracket 262">
              <a:extLst>
                <a:ext uri="{FF2B5EF4-FFF2-40B4-BE49-F238E27FC236}">
                  <a16:creationId xmlns:a16="http://schemas.microsoft.com/office/drawing/2014/main" id="{8A7040B5-66BB-6159-31E0-4EFE81E8D423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Left Bracket 263">
              <a:extLst>
                <a:ext uri="{FF2B5EF4-FFF2-40B4-BE49-F238E27FC236}">
                  <a16:creationId xmlns:a16="http://schemas.microsoft.com/office/drawing/2014/main" id="{B877046F-5D83-01E2-EED6-5242D7363903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D04E7E5A-E391-BA54-9079-CDA994410197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55A17AF3-38AB-0643-1F25-194B735D0097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5D9B73AB-1D8E-62CA-43FB-3DD347A2C19C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756AA1CE-234C-D03B-315A-C369D7E3A0B1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EA4596C1-5AB2-0865-C966-5923581D75CE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C7311B08-E79A-17D7-F3A2-0B609023E4D6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51F115CD-7FF3-751D-DC38-AB933640F050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72" name="Left Bracket 271">
              <a:extLst>
                <a:ext uri="{FF2B5EF4-FFF2-40B4-BE49-F238E27FC236}">
                  <a16:creationId xmlns:a16="http://schemas.microsoft.com/office/drawing/2014/main" id="{3BF266C0-9EB7-3E11-A0FE-5B254348521B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Left Bracket 272">
              <a:extLst>
                <a:ext uri="{FF2B5EF4-FFF2-40B4-BE49-F238E27FC236}">
                  <a16:creationId xmlns:a16="http://schemas.microsoft.com/office/drawing/2014/main" id="{740D8FAA-6641-9B63-A0D0-9CD33281E039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TextBox 273">
              <a:extLst>
                <a:ext uri="{FF2B5EF4-FFF2-40B4-BE49-F238E27FC236}">
                  <a16:creationId xmlns:a16="http://schemas.microsoft.com/office/drawing/2014/main" id="{ACAF3ADE-0E33-9B57-F9D3-664E03191624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275" name="TextBox 274">
              <a:extLst>
                <a:ext uri="{FF2B5EF4-FFF2-40B4-BE49-F238E27FC236}">
                  <a16:creationId xmlns:a16="http://schemas.microsoft.com/office/drawing/2014/main" id="{DF525707-6596-3165-675B-77B4CE9EE648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276" name="TextBox 275">
              <a:extLst>
                <a:ext uri="{FF2B5EF4-FFF2-40B4-BE49-F238E27FC236}">
                  <a16:creationId xmlns:a16="http://schemas.microsoft.com/office/drawing/2014/main" id="{BB349E7B-39C8-526B-2E65-8DEE38ECC3A5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277" name="TextBox 276">
              <a:extLst>
                <a:ext uri="{FF2B5EF4-FFF2-40B4-BE49-F238E27FC236}">
                  <a16:creationId xmlns:a16="http://schemas.microsoft.com/office/drawing/2014/main" id="{5FD07D5E-1C5E-FD74-C893-DF5F0327D60E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278" name="TextBox 277">
              <a:extLst>
                <a:ext uri="{FF2B5EF4-FFF2-40B4-BE49-F238E27FC236}">
                  <a16:creationId xmlns:a16="http://schemas.microsoft.com/office/drawing/2014/main" id="{E3521EF7-87CF-CB72-3D08-5247BBD2A42C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279" name="TextBox 278">
              <a:extLst>
                <a:ext uri="{FF2B5EF4-FFF2-40B4-BE49-F238E27FC236}">
                  <a16:creationId xmlns:a16="http://schemas.microsoft.com/office/drawing/2014/main" id="{228B5EC5-4D1A-646C-8BF7-5DF0F27698C8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26F640CE-87B4-4B4E-E7AC-465A9B2D9160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81" name="Left Bracket 280">
              <a:extLst>
                <a:ext uri="{FF2B5EF4-FFF2-40B4-BE49-F238E27FC236}">
                  <a16:creationId xmlns:a16="http://schemas.microsoft.com/office/drawing/2014/main" id="{40CA79E0-7A8B-A8E7-A12F-BD35B937CAAB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Left Bracket 281">
              <a:extLst>
                <a:ext uri="{FF2B5EF4-FFF2-40B4-BE49-F238E27FC236}">
                  <a16:creationId xmlns:a16="http://schemas.microsoft.com/office/drawing/2014/main" id="{383CF479-6F6A-2243-9A85-0D6FE42F864A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DA257945-1EE0-0CF8-5680-28E2EA10B960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84" name="TextBox 283">
              <a:extLst>
                <a:ext uri="{FF2B5EF4-FFF2-40B4-BE49-F238E27FC236}">
                  <a16:creationId xmlns:a16="http://schemas.microsoft.com/office/drawing/2014/main" id="{7A8AAFC6-742A-D74D-AA4F-953603F7EB01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285" name="TextBox 284">
              <a:extLst>
                <a:ext uri="{FF2B5EF4-FFF2-40B4-BE49-F238E27FC236}">
                  <a16:creationId xmlns:a16="http://schemas.microsoft.com/office/drawing/2014/main" id="{7AED9CB6-0536-47D1-8A65-7C28F969FC03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7D5ABA5D-BA69-DA3A-6D36-699F0E3DAAAE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4F278C18-3628-B4AB-5151-79284177A8C8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18AC293F-BEAF-3159-6871-C8B52466118C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2052CB5F-9DA1-DE95-30E2-21491F270CBA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90" name="Left Bracket 289">
              <a:extLst>
                <a:ext uri="{FF2B5EF4-FFF2-40B4-BE49-F238E27FC236}">
                  <a16:creationId xmlns:a16="http://schemas.microsoft.com/office/drawing/2014/main" id="{B836938C-295E-4691-396A-9A28A37B2634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Left Bracket 290">
              <a:extLst>
                <a:ext uri="{FF2B5EF4-FFF2-40B4-BE49-F238E27FC236}">
                  <a16:creationId xmlns:a16="http://schemas.microsoft.com/office/drawing/2014/main" id="{A335C388-88C4-CFB1-28FE-24984FAA49B5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TextBox 291">
              <a:extLst>
                <a:ext uri="{FF2B5EF4-FFF2-40B4-BE49-F238E27FC236}">
                  <a16:creationId xmlns:a16="http://schemas.microsoft.com/office/drawing/2014/main" id="{7125D06C-BE5F-EC70-DFFE-5C272E0200C2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293" name="TextBox 292">
              <a:extLst>
                <a:ext uri="{FF2B5EF4-FFF2-40B4-BE49-F238E27FC236}">
                  <a16:creationId xmlns:a16="http://schemas.microsoft.com/office/drawing/2014/main" id="{4B793466-DD22-B3CE-1B61-88EE1B6ED598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6BFE2767-CDC0-97C0-A026-CFE75C7FF5C2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CBB718B0-C2F1-9A04-E83F-4C136B6E1B02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8A7EE096-9848-85F9-92AB-DF101A2DB5A0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297" name="TextBox 296">
              <a:extLst>
                <a:ext uri="{FF2B5EF4-FFF2-40B4-BE49-F238E27FC236}">
                  <a16:creationId xmlns:a16="http://schemas.microsoft.com/office/drawing/2014/main" id="{CFEC963C-3E14-238F-BEFD-2B86BD452C31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98" name="TextBox 297">
              <a:extLst>
                <a:ext uri="{FF2B5EF4-FFF2-40B4-BE49-F238E27FC236}">
                  <a16:creationId xmlns:a16="http://schemas.microsoft.com/office/drawing/2014/main" id="{181C53E0-B46C-1CE1-B216-830470021040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99" name="Left Bracket 298">
              <a:extLst>
                <a:ext uri="{FF2B5EF4-FFF2-40B4-BE49-F238E27FC236}">
                  <a16:creationId xmlns:a16="http://schemas.microsoft.com/office/drawing/2014/main" id="{F61278AD-BAFF-D428-6185-F4E76136F233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Left Bracket 299">
              <a:extLst>
                <a:ext uri="{FF2B5EF4-FFF2-40B4-BE49-F238E27FC236}">
                  <a16:creationId xmlns:a16="http://schemas.microsoft.com/office/drawing/2014/main" id="{D4B2B4D3-85D8-38DB-3A63-57A63625E63A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TextBox 300">
              <a:extLst>
                <a:ext uri="{FF2B5EF4-FFF2-40B4-BE49-F238E27FC236}">
                  <a16:creationId xmlns:a16="http://schemas.microsoft.com/office/drawing/2014/main" id="{1C14EF96-BA8A-B4FA-F585-C63488450415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302" name="TextBox 301">
              <a:extLst>
                <a:ext uri="{FF2B5EF4-FFF2-40B4-BE49-F238E27FC236}">
                  <a16:creationId xmlns:a16="http://schemas.microsoft.com/office/drawing/2014/main" id="{4F56D0CF-FA88-824D-8DB8-7767F3680B48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303" name="TextBox 302">
              <a:extLst>
                <a:ext uri="{FF2B5EF4-FFF2-40B4-BE49-F238E27FC236}">
                  <a16:creationId xmlns:a16="http://schemas.microsoft.com/office/drawing/2014/main" id="{DE1999D3-8595-53A9-E902-3AD4A160101E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D17EF08F-E2C5-0DDE-9476-A6CB03A2374B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305" name="TextBox 304">
              <a:extLst>
                <a:ext uri="{FF2B5EF4-FFF2-40B4-BE49-F238E27FC236}">
                  <a16:creationId xmlns:a16="http://schemas.microsoft.com/office/drawing/2014/main" id="{17EB923B-2EC7-0204-E027-A2A4FD1FAF4B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306" name="TextBox 305">
              <a:extLst>
                <a:ext uri="{FF2B5EF4-FFF2-40B4-BE49-F238E27FC236}">
                  <a16:creationId xmlns:a16="http://schemas.microsoft.com/office/drawing/2014/main" id="{1BBACEA8-9499-323E-7CAC-DC0F70F2A7CE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307" name="TextBox 306">
              <a:extLst>
                <a:ext uri="{FF2B5EF4-FFF2-40B4-BE49-F238E27FC236}">
                  <a16:creationId xmlns:a16="http://schemas.microsoft.com/office/drawing/2014/main" id="{92CABB57-C628-965E-DEC3-B3EDBA6CC46E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08" name="Left Bracket 307">
              <a:extLst>
                <a:ext uri="{FF2B5EF4-FFF2-40B4-BE49-F238E27FC236}">
                  <a16:creationId xmlns:a16="http://schemas.microsoft.com/office/drawing/2014/main" id="{BE064FB2-5043-57FE-29BD-9BFE0F80CC65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Left Bracket 308">
              <a:extLst>
                <a:ext uri="{FF2B5EF4-FFF2-40B4-BE49-F238E27FC236}">
                  <a16:creationId xmlns:a16="http://schemas.microsoft.com/office/drawing/2014/main" id="{3B5E2DA6-ADA1-0E8B-62F8-C33760CD6B86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TextBox 309">
              <a:extLst>
                <a:ext uri="{FF2B5EF4-FFF2-40B4-BE49-F238E27FC236}">
                  <a16:creationId xmlns:a16="http://schemas.microsoft.com/office/drawing/2014/main" id="{4B468A3C-4171-3C7D-5435-936AC6168BE4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311" name="TextBox 310">
              <a:extLst>
                <a:ext uri="{FF2B5EF4-FFF2-40B4-BE49-F238E27FC236}">
                  <a16:creationId xmlns:a16="http://schemas.microsoft.com/office/drawing/2014/main" id="{3CCE432F-8C70-6854-8DFE-2F3ADBDFB4D9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12" name="TextBox 311">
              <a:extLst>
                <a:ext uri="{FF2B5EF4-FFF2-40B4-BE49-F238E27FC236}">
                  <a16:creationId xmlns:a16="http://schemas.microsoft.com/office/drawing/2014/main" id="{001E90F2-B164-9781-FE41-1DBD800527C8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313" name="TextBox 312">
              <a:extLst>
                <a:ext uri="{FF2B5EF4-FFF2-40B4-BE49-F238E27FC236}">
                  <a16:creationId xmlns:a16="http://schemas.microsoft.com/office/drawing/2014/main" id="{3F849E06-7D23-52E8-4EDD-70E465B1C9E2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14" name="TextBox 313">
              <a:extLst>
                <a:ext uri="{FF2B5EF4-FFF2-40B4-BE49-F238E27FC236}">
                  <a16:creationId xmlns:a16="http://schemas.microsoft.com/office/drawing/2014/main" id="{A4ADC23E-A3B7-A4D2-58BD-B512B92762D9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315" name="TextBox 314">
              <a:extLst>
                <a:ext uri="{FF2B5EF4-FFF2-40B4-BE49-F238E27FC236}">
                  <a16:creationId xmlns:a16="http://schemas.microsoft.com/office/drawing/2014/main" id="{9551F254-AA30-FB0F-D019-71D25BA09E5C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E6BB7344-A054-8E91-8EFB-7DB3CD2A4D35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317" name="Group 316">
            <a:extLst>
              <a:ext uri="{FF2B5EF4-FFF2-40B4-BE49-F238E27FC236}">
                <a16:creationId xmlns:a16="http://schemas.microsoft.com/office/drawing/2014/main" id="{35409DEE-B32D-C063-06D8-3DE8FBF4C28E}"/>
              </a:ext>
            </a:extLst>
          </p:cNvPr>
          <p:cNvGrpSpPr/>
          <p:nvPr/>
        </p:nvGrpSpPr>
        <p:grpSpPr>
          <a:xfrm>
            <a:off x="2027792" y="3985612"/>
            <a:ext cx="5873578" cy="2627870"/>
            <a:chOff x="2059460" y="3829339"/>
            <a:chExt cx="5873578" cy="2627870"/>
          </a:xfrm>
        </p:grpSpPr>
        <p:sp>
          <p:nvSpPr>
            <p:cNvPr id="318" name="Rounded Rectangle 317">
              <a:extLst>
                <a:ext uri="{FF2B5EF4-FFF2-40B4-BE49-F238E27FC236}">
                  <a16:creationId xmlns:a16="http://schemas.microsoft.com/office/drawing/2014/main" id="{F37F67E3-1F3A-A86F-1A3C-12291BF5CF0E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Left Bracket 318">
              <a:extLst>
                <a:ext uri="{FF2B5EF4-FFF2-40B4-BE49-F238E27FC236}">
                  <a16:creationId xmlns:a16="http://schemas.microsoft.com/office/drawing/2014/main" id="{7D544BFB-3E00-E99E-B227-B78022211573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Left Bracket 319">
              <a:extLst>
                <a:ext uri="{FF2B5EF4-FFF2-40B4-BE49-F238E27FC236}">
                  <a16:creationId xmlns:a16="http://schemas.microsoft.com/office/drawing/2014/main" id="{3A35E617-EA5D-F969-DC9C-0F91CF67E364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TextBox 320">
              <a:extLst>
                <a:ext uri="{FF2B5EF4-FFF2-40B4-BE49-F238E27FC236}">
                  <a16:creationId xmlns:a16="http://schemas.microsoft.com/office/drawing/2014/main" id="{AB4ED2B1-43A0-0117-F387-0E4A72E7ED51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22" name="TextBox 321">
              <a:extLst>
                <a:ext uri="{FF2B5EF4-FFF2-40B4-BE49-F238E27FC236}">
                  <a16:creationId xmlns:a16="http://schemas.microsoft.com/office/drawing/2014/main" id="{D489C1D4-D0DF-0C73-F0DE-011C96F2EA30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323" name="TextBox 322">
              <a:extLst>
                <a:ext uri="{FF2B5EF4-FFF2-40B4-BE49-F238E27FC236}">
                  <a16:creationId xmlns:a16="http://schemas.microsoft.com/office/drawing/2014/main" id="{F16D3244-D579-3FB4-E8A2-05C8F936DB6C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324" name="TextBox 323">
              <a:extLst>
                <a:ext uri="{FF2B5EF4-FFF2-40B4-BE49-F238E27FC236}">
                  <a16:creationId xmlns:a16="http://schemas.microsoft.com/office/drawing/2014/main" id="{B7A235E9-40E5-5A80-ADD8-A5A6AAACF390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325" name="TextBox 324">
              <a:extLst>
                <a:ext uri="{FF2B5EF4-FFF2-40B4-BE49-F238E27FC236}">
                  <a16:creationId xmlns:a16="http://schemas.microsoft.com/office/drawing/2014/main" id="{6FC8206F-DACD-3736-EF4D-1249A20CC599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326" name="TextBox 325">
              <a:extLst>
                <a:ext uri="{FF2B5EF4-FFF2-40B4-BE49-F238E27FC236}">
                  <a16:creationId xmlns:a16="http://schemas.microsoft.com/office/drawing/2014/main" id="{68A0514C-5439-F2D5-7CB1-510D574ABE87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327" name="TextBox 326">
              <a:extLst>
                <a:ext uri="{FF2B5EF4-FFF2-40B4-BE49-F238E27FC236}">
                  <a16:creationId xmlns:a16="http://schemas.microsoft.com/office/drawing/2014/main" id="{0B8D00D8-2632-E0BB-BA18-18EDDE556EFE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28" name="Left Bracket 327">
              <a:extLst>
                <a:ext uri="{FF2B5EF4-FFF2-40B4-BE49-F238E27FC236}">
                  <a16:creationId xmlns:a16="http://schemas.microsoft.com/office/drawing/2014/main" id="{96AF3AD6-E9B6-F92A-D0DA-F223A7879B3C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9" name="Left Bracket 328">
              <a:extLst>
                <a:ext uri="{FF2B5EF4-FFF2-40B4-BE49-F238E27FC236}">
                  <a16:creationId xmlns:a16="http://schemas.microsoft.com/office/drawing/2014/main" id="{360F1241-715B-068F-6840-F49955EA2566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TextBox 329">
              <a:extLst>
                <a:ext uri="{FF2B5EF4-FFF2-40B4-BE49-F238E27FC236}">
                  <a16:creationId xmlns:a16="http://schemas.microsoft.com/office/drawing/2014/main" id="{F00BB2BE-382C-C408-896D-F7071C01DE1A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331" name="TextBox 330">
              <a:extLst>
                <a:ext uri="{FF2B5EF4-FFF2-40B4-BE49-F238E27FC236}">
                  <a16:creationId xmlns:a16="http://schemas.microsoft.com/office/drawing/2014/main" id="{D9F9844A-1850-3042-BA55-9CF35A3F13A2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332" name="TextBox 331">
              <a:extLst>
                <a:ext uri="{FF2B5EF4-FFF2-40B4-BE49-F238E27FC236}">
                  <a16:creationId xmlns:a16="http://schemas.microsoft.com/office/drawing/2014/main" id="{E409080F-888B-3D34-5956-8352D13BBDCF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333" name="TextBox 332">
              <a:extLst>
                <a:ext uri="{FF2B5EF4-FFF2-40B4-BE49-F238E27FC236}">
                  <a16:creationId xmlns:a16="http://schemas.microsoft.com/office/drawing/2014/main" id="{448D093C-CBF2-4FD7-832B-DA3D3307E905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334" name="TextBox 333">
              <a:extLst>
                <a:ext uri="{FF2B5EF4-FFF2-40B4-BE49-F238E27FC236}">
                  <a16:creationId xmlns:a16="http://schemas.microsoft.com/office/drawing/2014/main" id="{742DCDC0-6631-FBD8-B810-228B7EBA52BA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335" name="TextBox 334">
              <a:extLst>
                <a:ext uri="{FF2B5EF4-FFF2-40B4-BE49-F238E27FC236}">
                  <a16:creationId xmlns:a16="http://schemas.microsoft.com/office/drawing/2014/main" id="{33805D22-CC25-0746-64DC-46EC74F75584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336" name="TextBox 335">
              <a:extLst>
                <a:ext uri="{FF2B5EF4-FFF2-40B4-BE49-F238E27FC236}">
                  <a16:creationId xmlns:a16="http://schemas.microsoft.com/office/drawing/2014/main" id="{4943D1F0-D4FB-D15F-5617-37D40DDF63D8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37" name="Left Bracket 336">
              <a:extLst>
                <a:ext uri="{FF2B5EF4-FFF2-40B4-BE49-F238E27FC236}">
                  <a16:creationId xmlns:a16="http://schemas.microsoft.com/office/drawing/2014/main" id="{1C342270-9846-7560-3C72-C018D63B8628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Left Bracket 337">
              <a:extLst>
                <a:ext uri="{FF2B5EF4-FFF2-40B4-BE49-F238E27FC236}">
                  <a16:creationId xmlns:a16="http://schemas.microsoft.com/office/drawing/2014/main" id="{8C972DC3-865E-0BBD-1094-06F77C312252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TextBox 338">
              <a:extLst>
                <a:ext uri="{FF2B5EF4-FFF2-40B4-BE49-F238E27FC236}">
                  <a16:creationId xmlns:a16="http://schemas.microsoft.com/office/drawing/2014/main" id="{DDE145F1-94B8-2E58-F381-888A5C6165FA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340" name="TextBox 339">
              <a:extLst>
                <a:ext uri="{FF2B5EF4-FFF2-40B4-BE49-F238E27FC236}">
                  <a16:creationId xmlns:a16="http://schemas.microsoft.com/office/drawing/2014/main" id="{9E528545-D5C2-7EA2-F92F-4875FBAF9741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341" name="TextBox 340">
              <a:extLst>
                <a:ext uri="{FF2B5EF4-FFF2-40B4-BE49-F238E27FC236}">
                  <a16:creationId xmlns:a16="http://schemas.microsoft.com/office/drawing/2014/main" id="{54AFD43B-36CA-2C20-1B02-8185B624EEBD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342" name="TextBox 341">
              <a:extLst>
                <a:ext uri="{FF2B5EF4-FFF2-40B4-BE49-F238E27FC236}">
                  <a16:creationId xmlns:a16="http://schemas.microsoft.com/office/drawing/2014/main" id="{ABA91950-FD77-8377-E3D0-1DF5DDB339BE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343" name="TextBox 342">
              <a:extLst>
                <a:ext uri="{FF2B5EF4-FFF2-40B4-BE49-F238E27FC236}">
                  <a16:creationId xmlns:a16="http://schemas.microsoft.com/office/drawing/2014/main" id="{C1EB14CE-8858-96D5-DA80-8C1F9D16C7EA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344" name="TextBox 343">
              <a:extLst>
                <a:ext uri="{FF2B5EF4-FFF2-40B4-BE49-F238E27FC236}">
                  <a16:creationId xmlns:a16="http://schemas.microsoft.com/office/drawing/2014/main" id="{A68E815F-215C-6566-6E07-587C43B3C7AB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345" name="TextBox 344">
              <a:extLst>
                <a:ext uri="{FF2B5EF4-FFF2-40B4-BE49-F238E27FC236}">
                  <a16:creationId xmlns:a16="http://schemas.microsoft.com/office/drawing/2014/main" id="{FD95FCFD-C7A0-7CEE-6AFC-9CEE8CD3A880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46" name="Left Bracket 345">
              <a:extLst>
                <a:ext uri="{FF2B5EF4-FFF2-40B4-BE49-F238E27FC236}">
                  <a16:creationId xmlns:a16="http://schemas.microsoft.com/office/drawing/2014/main" id="{724212F6-C0BD-157A-FB94-1FD22E08081E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Left Bracket 346">
              <a:extLst>
                <a:ext uri="{FF2B5EF4-FFF2-40B4-BE49-F238E27FC236}">
                  <a16:creationId xmlns:a16="http://schemas.microsoft.com/office/drawing/2014/main" id="{C0BECFC0-77AF-B26A-11C2-D0F4D0CBC449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TextBox 347">
              <a:extLst>
                <a:ext uri="{FF2B5EF4-FFF2-40B4-BE49-F238E27FC236}">
                  <a16:creationId xmlns:a16="http://schemas.microsoft.com/office/drawing/2014/main" id="{5F602BA9-F936-D912-1686-2FEC3E4AF4D2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349" name="TextBox 348">
              <a:extLst>
                <a:ext uri="{FF2B5EF4-FFF2-40B4-BE49-F238E27FC236}">
                  <a16:creationId xmlns:a16="http://schemas.microsoft.com/office/drawing/2014/main" id="{87D498B0-7EDE-5CC2-C7D3-129351F76705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350" name="TextBox 349">
              <a:extLst>
                <a:ext uri="{FF2B5EF4-FFF2-40B4-BE49-F238E27FC236}">
                  <a16:creationId xmlns:a16="http://schemas.microsoft.com/office/drawing/2014/main" id="{B375CA15-BDAC-18D5-71D6-519BBAD01D9B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351" name="TextBox 350">
              <a:extLst>
                <a:ext uri="{FF2B5EF4-FFF2-40B4-BE49-F238E27FC236}">
                  <a16:creationId xmlns:a16="http://schemas.microsoft.com/office/drawing/2014/main" id="{C3D346AA-6DFF-9331-6D3C-E8C3C633928C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352" name="TextBox 351">
              <a:extLst>
                <a:ext uri="{FF2B5EF4-FFF2-40B4-BE49-F238E27FC236}">
                  <a16:creationId xmlns:a16="http://schemas.microsoft.com/office/drawing/2014/main" id="{0E26E65F-44E8-56D3-AAD7-89DBD54C2896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353" name="TextBox 352">
              <a:extLst>
                <a:ext uri="{FF2B5EF4-FFF2-40B4-BE49-F238E27FC236}">
                  <a16:creationId xmlns:a16="http://schemas.microsoft.com/office/drawing/2014/main" id="{0B2F4AAD-D50D-7915-3204-B5D71C72A2ED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354" name="TextBox 353">
              <a:extLst>
                <a:ext uri="{FF2B5EF4-FFF2-40B4-BE49-F238E27FC236}">
                  <a16:creationId xmlns:a16="http://schemas.microsoft.com/office/drawing/2014/main" id="{3E6E5A0E-99AF-CE3C-75BD-C5D0D3F50907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55" name="Left Bracket 354">
              <a:extLst>
                <a:ext uri="{FF2B5EF4-FFF2-40B4-BE49-F238E27FC236}">
                  <a16:creationId xmlns:a16="http://schemas.microsoft.com/office/drawing/2014/main" id="{981628F7-31AD-476B-D6DC-232DC3F8B74B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Left Bracket 355">
              <a:extLst>
                <a:ext uri="{FF2B5EF4-FFF2-40B4-BE49-F238E27FC236}">
                  <a16:creationId xmlns:a16="http://schemas.microsoft.com/office/drawing/2014/main" id="{09EB2725-96B3-3099-6C0A-48869547C6E2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TextBox 356">
              <a:extLst>
                <a:ext uri="{FF2B5EF4-FFF2-40B4-BE49-F238E27FC236}">
                  <a16:creationId xmlns:a16="http://schemas.microsoft.com/office/drawing/2014/main" id="{12D1FE8F-9F50-B9A3-6963-D866F64BB550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358" name="TextBox 357">
              <a:extLst>
                <a:ext uri="{FF2B5EF4-FFF2-40B4-BE49-F238E27FC236}">
                  <a16:creationId xmlns:a16="http://schemas.microsoft.com/office/drawing/2014/main" id="{17DA4F97-087E-6050-E12E-89DFE982B792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F454FACA-DB65-0596-BF68-DB15CE4A6B2F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360" name="TextBox 359">
              <a:extLst>
                <a:ext uri="{FF2B5EF4-FFF2-40B4-BE49-F238E27FC236}">
                  <a16:creationId xmlns:a16="http://schemas.microsoft.com/office/drawing/2014/main" id="{DC88F2B6-BB85-83A6-7D68-CBE1504E9BFE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361" name="TextBox 360">
              <a:extLst>
                <a:ext uri="{FF2B5EF4-FFF2-40B4-BE49-F238E27FC236}">
                  <a16:creationId xmlns:a16="http://schemas.microsoft.com/office/drawing/2014/main" id="{5E362433-F99C-4CC9-1BD2-86891844D463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62" name="TextBox 361">
              <a:extLst>
                <a:ext uri="{FF2B5EF4-FFF2-40B4-BE49-F238E27FC236}">
                  <a16:creationId xmlns:a16="http://schemas.microsoft.com/office/drawing/2014/main" id="{754AAB18-F0A0-4B15-9BC7-A3FD38799A77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363" name="TextBox 362">
              <a:extLst>
                <a:ext uri="{FF2B5EF4-FFF2-40B4-BE49-F238E27FC236}">
                  <a16:creationId xmlns:a16="http://schemas.microsoft.com/office/drawing/2014/main" id="{65C696BF-4F11-C8C5-EAC2-17F6006B4E64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64" name="Left Bracket 363">
              <a:extLst>
                <a:ext uri="{FF2B5EF4-FFF2-40B4-BE49-F238E27FC236}">
                  <a16:creationId xmlns:a16="http://schemas.microsoft.com/office/drawing/2014/main" id="{2E9E3D91-08BD-FF92-B278-C1DB89423D74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Left Bracket 364">
              <a:extLst>
                <a:ext uri="{FF2B5EF4-FFF2-40B4-BE49-F238E27FC236}">
                  <a16:creationId xmlns:a16="http://schemas.microsoft.com/office/drawing/2014/main" id="{0128DB39-163D-EFF4-7D4B-B999208887A0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TextBox 365">
              <a:extLst>
                <a:ext uri="{FF2B5EF4-FFF2-40B4-BE49-F238E27FC236}">
                  <a16:creationId xmlns:a16="http://schemas.microsoft.com/office/drawing/2014/main" id="{9940C5FB-9F46-8A8F-9026-6D747B915897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367" name="TextBox 366">
              <a:extLst>
                <a:ext uri="{FF2B5EF4-FFF2-40B4-BE49-F238E27FC236}">
                  <a16:creationId xmlns:a16="http://schemas.microsoft.com/office/drawing/2014/main" id="{5C3B7A12-60D0-8501-844D-798692B8A18D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368" name="TextBox 367">
              <a:extLst>
                <a:ext uri="{FF2B5EF4-FFF2-40B4-BE49-F238E27FC236}">
                  <a16:creationId xmlns:a16="http://schemas.microsoft.com/office/drawing/2014/main" id="{095E2308-4577-10FF-5ADF-1D985DDD0B49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369" name="TextBox 368">
              <a:extLst>
                <a:ext uri="{FF2B5EF4-FFF2-40B4-BE49-F238E27FC236}">
                  <a16:creationId xmlns:a16="http://schemas.microsoft.com/office/drawing/2014/main" id="{6B8CDF50-D6BD-AD2A-A718-85C365E95F92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370" name="TextBox 369">
              <a:extLst>
                <a:ext uri="{FF2B5EF4-FFF2-40B4-BE49-F238E27FC236}">
                  <a16:creationId xmlns:a16="http://schemas.microsoft.com/office/drawing/2014/main" id="{04B01A0C-A142-6E46-3D3E-4E700FECF559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371" name="TextBox 370">
              <a:extLst>
                <a:ext uri="{FF2B5EF4-FFF2-40B4-BE49-F238E27FC236}">
                  <a16:creationId xmlns:a16="http://schemas.microsoft.com/office/drawing/2014/main" id="{6D0887D1-B0A3-6BFF-EF19-70CF10B2B1A9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72" name="TextBox 371">
              <a:extLst>
                <a:ext uri="{FF2B5EF4-FFF2-40B4-BE49-F238E27FC236}">
                  <a16:creationId xmlns:a16="http://schemas.microsoft.com/office/drawing/2014/main" id="{80589B96-BD51-793C-6AEF-075519A5BCEF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73" name="Left Bracket 372">
              <a:extLst>
                <a:ext uri="{FF2B5EF4-FFF2-40B4-BE49-F238E27FC236}">
                  <a16:creationId xmlns:a16="http://schemas.microsoft.com/office/drawing/2014/main" id="{C97B552B-0C4C-3F02-F244-400348497854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Left Bracket 373">
              <a:extLst>
                <a:ext uri="{FF2B5EF4-FFF2-40B4-BE49-F238E27FC236}">
                  <a16:creationId xmlns:a16="http://schemas.microsoft.com/office/drawing/2014/main" id="{2959FF28-2F28-E082-C1CA-C12F8BC05702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TextBox 374">
              <a:extLst>
                <a:ext uri="{FF2B5EF4-FFF2-40B4-BE49-F238E27FC236}">
                  <a16:creationId xmlns:a16="http://schemas.microsoft.com/office/drawing/2014/main" id="{90A65990-720D-DFA7-552F-0FFB4F39424C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376" name="TextBox 375">
              <a:extLst>
                <a:ext uri="{FF2B5EF4-FFF2-40B4-BE49-F238E27FC236}">
                  <a16:creationId xmlns:a16="http://schemas.microsoft.com/office/drawing/2014/main" id="{5F936B8B-ACAC-BFF0-588C-3A87E8A779DF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1B7E8B73-7D18-BEB6-AC46-C34F5B01DFBD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78" name="TextBox 377">
              <a:extLst>
                <a:ext uri="{FF2B5EF4-FFF2-40B4-BE49-F238E27FC236}">
                  <a16:creationId xmlns:a16="http://schemas.microsoft.com/office/drawing/2014/main" id="{A57ED213-F1C6-38C8-83D1-276EE10754AD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3809FF61-B53F-ECDE-3C26-8AAD929A19A4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29B6FF5A-F929-379F-C030-B10EB1C641B8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381" name="TextBox 380">
              <a:extLst>
                <a:ext uri="{FF2B5EF4-FFF2-40B4-BE49-F238E27FC236}">
                  <a16:creationId xmlns:a16="http://schemas.microsoft.com/office/drawing/2014/main" id="{74A459E7-96CF-74A2-C1F7-0485F38EA21D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82" name="Left Bracket 381">
              <a:extLst>
                <a:ext uri="{FF2B5EF4-FFF2-40B4-BE49-F238E27FC236}">
                  <a16:creationId xmlns:a16="http://schemas.microsoft.com/office/drawing/2014/main" id="{CA101692-62BC-6C24-9C56-5EC5228E9668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Left Bracket 382">
              <a:extLst>
                <a:ext uri="{FF2B5EF4-FFF2-40B4-BE49-F238E27FC236}">
                  <a16:creationId xmlns:a16="http://schemas.microsoft.com/office/drawing/2014/main" id="{13AA4F7F-890B-2CFA-C31C-AE60F2A3A7D4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TextBox 383">
              <a:extLst>
                <a:ext uri="{FF2B5EF4-FFF2-40B4-BE49-F238E27FC236}">
                  <a16:creationId xmlns:a16="http://schemas.microsoft.com/office/drawing/2014/main" id="{8E029C0D-EEE5-946F-03CC-3E2683404D37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9B4D3652-FCB2-D732-E5D1-9EF77B9812D9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90C2C712-4B72-892E-89E7-F13197F7CC45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8F2FB6B8-1C08-C163-E208-5F758855CA26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88" name="TextBox 387">
              <a:extLst>
                <a:ext uri="{FF2B5EF4-FFF2-40B4-BE49-F238E27FC236}">
                  <a16:creationId xmlns:a16="http://schemas.microsoft.com/office/drawing/2014/main" id="{9C7F1908-84EB-F807-C173-ADE466C79BC9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5F3AF8A0-BD29-AD73-0D94-EA6EF7631480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390" name="TextBox 389">
              <a:extLst>
                <a:ext uri="{FF2B5EF4-FFF2-40B4-BE49-F238E27FC236}">
                  <a16:creationId xmlns:a16="http://schemas.microsoft.com/office/drawing/2014/main" id="{9DFE7DB4-01EE-BE98-2AEF-0A9F805547D2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79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B401D-C95A-EE5E-B9AC-5B86A1253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CA29F-0983-2621-1EA6-0F8D2E159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/>
          <a:lstStyle/>
          <a:p>
            <a:r>
              <a:rPr lang="en-US"/>
              <a:t>Predict What it Knows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6852D68-8CD3-96BB-9BCF-3C0026C42511}"/>
              </a:ext>
            </a:extLst>
          </p:cNvPr>
          <p:cNvSpPr txBox="1"/>
          <p:nvPr/>
        </p:nvSpPr>
        <p:spPr>
          <a:xfrm>
            <a:off x="2451250" y="2362863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1E2611D-DB97-ACCB-F554-85BDE9EC9EF2}"/>
              </a:ext>
            </a:extLst>
          </p:cNvPr>
          <p:cNvSpPr txBox="1"/>
          <p:nvPr/>
        </p:nvSpPr>
        <p:spPr>
          <a:xfrm>
            <a:off x="3010103" y="2362862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BDE507C-E8C7-7411-1955-36CF1092FC51}"/>
              </a:ext>
            </a:extLst>
          </p:cNvPr>
          <p:cNvSpPr txBox="1"/>
          <p:nvPr/>
        </p:nvSpPr>
        <p:spPr>
          <a:xfrm>
            <a:off x="3701700" y="2362862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043B4E5-71A4-7884-941B-A1DA1EFD0B8B}"/>
              </a:ext>
            </a:extLst>
          </p:cNvPr>
          <p:cNvSpPr txBox="1"/>
          <p:nvPr/>
        </p:nvSpPr>
        <p:spPr>
          <a:xfrm>
            <a:off x="4393271" y="2368272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9B1B285D-CB1C-2F34-3253-72777AED6510}"/>
              </a:ext>
            </a:extLst>
          </p:cNvPr>
          <p:cNvSpPr txBox="1"/>
          <p:nvPr/>
        </p:nvSpPr>
        <p:spPr>
          <a:xfrm>
            <a:off x="5095705" y="2362861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A3A7B9B-B5D8-BB7C-E981-5383E41B6B7D}"/>
              </a:ext>
            </a:extLst>
          </p:cNvPr>
          <p:cNvSpPr txBox="1"/>
          <p:nvPr/>
        </p:nvSpPr>
        <p:spPr>
          <a:xfrm>
            <a:off x="5806366" y="2362861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776FB789-76D2-90FD-71F6-4BC65934846F}"/>
              </a:ext>
            </a:extLst>
          </p:cNvPr>
          <p:cNvSpPr txBox="1"/>
          <p:nvPr/>
        </p:nvSpPr>
        <p:spPr>
          <a:xfrm>
            <a:off x="6493671" y="2362861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799CA1EA-1915-2543-907A-BCDE44FF43CA}"/>
              </a:ext>
            </a:extLst>
          </p:cNvPr>
          <p:cNvGrpSpPr/>
          <p:nvPr/>
        </p:nvGrpSpPr>
        <p:grpSpPr>
          <a:xfrm>
            <a:off x="1418192" y="3376012"/>
            <a:ext cx="5873578" cy="2627870"/>
            <a:chOff x="2059460" y="3829339"/>
            <a:chExt cx="5873578" cy="2627870"/>
          </a:xfrm>
          <a:solidFill>
            <a:schemeClr val="bg1">
              <a:lumMod val="85000"/>
              <a:lumOff val="15000"/>
            </a:schemeClr>
          </a:solidFill>
        </p:grpSpPr>
        <p:sp>
          <p:nvSpPr>
            <p:cNvPr id="144" name="Rounded Rectangle 143">
              <a:extLst>
                <a:ext uri="{FF2B5EF4-FFF2-40B4-BE49-F238E27FC236}">
                  <a16:creationId xmlns:a16="http://schemas.microsoft.com/office/drawing/2014/main" id="{CB8353A8-8B7F-BA55-6841-1B04B7E361A9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Left Bracket 48">
              <a:extLst>
                <a:ext uri="{FF2B5EF4-FFF2-40B4-BE49-F238E27FC236}">
                  <a16:creationId xmlns:a16="http://schemas.microsoft.com/office/drawing/2014/main" id="{29E68492-4301-A20A-6D41-70FF76266EDF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Left Bracket 49">
              <a:extLst>
                <a:ext uri="{FF2B5EF4-FFF2-40B4-BE49-F238E27FC236}">
                  <a16:creationId xmlns:a16="http://schemas.microsoft.com/office/drawing/2014/main" id="{E297F01B-4703-73E6-A89E-62B02FF23D29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614ABE0-F07F-0B64-3C6C-7A4C07CF2B63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DE48ABF-F8D2-44EC-BB10-ED259FADC951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B19758D-D4CD-25D9-BC90-5226F67D613D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E6800B6-4302-DC66-C3AB-F2D9047A0941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93ED5F2-D27B-A1C8-3C67-B84CB096FD8F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7197BEA-73E7-704A-C366-EAE209CDBBE7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7162BA32-7D7D-BF33-597F-25DD02086986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64" name="Left Bracket 63">
              <a:extLst>
                <a:ext uri="{FF2B5EF4-FFF2-40B4-BE49-F238E27FC236}">
                  <a16:creationId xmlns:a16="http://schemas.microsoft.com/office/drawing/2014/main" id="{646DDCC5-0702-A9B8-C3C8-E0797A39506B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Left Bracket 64">
              <a:extLst>
                <a:ext uri="{FF2B5EF4-FFF2-40B4-BE49-F238E27FC236}">
                  <a16:creationId xmlns:a16="http://schemas.microsoft.com/office/drawing/2014/main" id="{A0210708-647D-0550-00E6-F2A73B13CBB9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DAE9604-F965-4B50-F29F-1F533BDD8ABA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1F7E14E-9B48-86CB-3747-31439A326181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90DD3F6-9044-EAEF-74BF-56F90ED47087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1506874-561D-759D-40D6-50230523F68B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3646B990-B59D-C0C0-10ED-9EE085E7B166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61572B9-0602-D813-7B34-93DEA625C7E9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9FD13D5-0A68-0160-A314-665194EADDAB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74" name="Left Bracket 73">
              <a:extLst>
                <a:ext uri="{FF2B5EF4-FFF2-40B4-BE49-F238E27FC236}">
                  <a16:creationId xmlns:a16="http://schemas.microsoft.com/office/drawing/2014/main" id="{CA2D2014-CA92-C250-203A-7EE149C9D540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Left Bracket 74">
              <a:extLst>
                <a:ext uri="{FF2B5EF4-FFF2-40B4-BE49-F238E27FC236}">
                  <a16:creationId xmlns:a16="http://schemas.microsoft.com/office/drawing/2014/main" id="{B88764AD-0BEF-6002-8967-DC686A89B07C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CDC39520-A1EF-25E7-2DAD-A53A24334772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640FC42-E7AA-6EB3-8E90-36E3CD9A6B54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51DE0350-7113-14A2-7CCB-9061B884EA47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C6D13E6-40B3-03EF-032A-6CA29AF2B2C6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9E85D18-E8BA-80A8-EE2F-F2DDBBA7EEF6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E4405481-1AA0-B761-C962-381C752D2B50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27DB29A-F46C-EAA7-CEEB-F6A12E95E428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84" name="Left Bracket 83">
              <a:extLst>
                <a:ext uri="{FF2B5EF4-FFF2-40B4-BE49-F238E27FC236}">
                  <a16:creationId xmlns:a16="http://schemas.microsoft.com/office/drawing/2014/main" id="{F418B51C-0D6F-D58D-F74F-4D15695F8531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Left Bracket 84">
              <a:extLst>
                <a:ext uri="{FF2B5EF4-FFF2-40B4-BE49-F238E27FC236}">
                  <a16:creationId xmlns:a16="http://schemas.microsoft.com/office/drawing/2014/main" id="{8E62734E-5629-3651-334D-277B1D1DE1BD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D2A297BB-55B8-231C-385D-038DC99D2E4F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1A8D6CB-8EFA-BA41-4607-764CB7C7D936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78FC55FE-B2C5-D26B-63CC-16A373679DF8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E9632FE3-096D-77A7-C0D7-1AB208C956CD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4477EB9-740F-5B82-A106-F2A02FFBD9E9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9FFF9333-A9A4-9A5B-2F62-B2446D3358AE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AD7B892-4DC4-5EFB-2E80-4075A905F98B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94" name="Left Bracket 93">
              <a:extLst>
                <a:ext uri="{FF2B5EF4-FFF2-40B4-BE49-F238E27FC236}">
                  <a16:creationId xmlns:a16="http://schemas.microsoft.com/office/drawing/2014/main" id="{E9F1F05F-DBF6-8B16-9F1A-9C2209A9FC41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Left Bracket 94">
              <a:extLst>
                <a:ext uri="{FF2B5EF4-FFF2-40B4-BE49-F238E27FC236}">
                  <a16:creationId xmlns:a16="http://schemas.microsoft.com/office/drawing/2014/main" id="{FD0FDDC6-2B0F-7F24-0D94-3CBB001B3D8D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16C00790-0EEA-883F-BDF5-29BE50539E8C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E7DEC59-9462-BBA0-09C0-1477CA388411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466A62D-54B3-0164-9448-8F694EE92348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657F5809-9B43-BFE4-38AF-C74995F08A66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E5F0C771-6750-7510-C273-BAB37B05BD30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6AE7D59-A49E-7AF4-E218-7C633B0383D6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77642F10-B3E7-DFBF-F167-97C213CAFE14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14" name="Left Bracket 113">
              <a:extLst>
                <a:ext uri="{FF2B5EF4-FFF2-40B4-BE49-F238E27FC236}">
                  <a16:creationId xmlns:a16="http://schemas.microsoft.com/office/drawing/2014/main" id="{DE931BE7-E268-F145-50A5-503C687E0F41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Left Bracket 114">
              <a:extLst>
                <a:ext uri="{FF2B5EF4-FFF2-40B4-BE49-F238E27FC236}">
                  <a16:creationId xmlns:a16="http://schemas.microsoft.com/office/drawing/2014/main" id="{A92AF3D6-D1E0-6E06-9C0F-EB14A792244F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11F61EC2-90AD-DB74-3568-61583BAE05EE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6DFD24A8-6AC8-E7BC-D776-42BE5E34CDE4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3FCB1E6-D68A-E50F-E80A-70FEE986D6D3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C67EF098-49E8-EF6E-A6DE-6C903474A5BF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D53E9998-80F0-2044-5707-E2FF78EBEE12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3920487-1E7F-27A4-8993-54B7590B633E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1FBA3381-6FF9-EF26-FADE-8DF67D3FC7E7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24" name="Left Bracket 123">
              <a:extLst>
                <a:ext uri="{FF2B5EF4-FFF2-40B4-BE49-F238E27FC236}">
                  <a16:creationId xmlns:a16="http://schemas.microsoft.com/office/drawing/2014/main" id="{CE693875-31A0-BFB6-6DEB-8238A501B8E3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Left Bracket 124">
              <a:extLst>
                <a:ext uri="{FF2B5EF4-FFF2-40B4-BE49-F238E27FC236}">
                  <a16:creationId xmlns:a16="http://schemas.microsoft.com/office/drawing/2014/main" id="{908C476B-E888-4DEE-F5DF-2058C15470CA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6F60D6A7-76FF-B286-0C77-4A1074754FC3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81E4AC34-D1DD-10F7-125A-96AD81FA7C7A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5A5F80F1-1767-7C30-590E-096A0F01B2DD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BAD72844-D90E-AFA1-D3C8-5E97B6BDE2CF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89DBF1FF-1104-E40A-9AD3-09B1D5B220FD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61B525EE-FEDC-4285-8882-30237E58A7A2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AB5C7307-8D1A-3533-20C1-B8FF3C360373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34" name="Left Bracket 133">
              <a:extLst>
                <a:ext uri="{FF2B5EF4-FFF2-40B4-BE49-F238E27FC236}">
                  <a16:creationId xmlns:a16="http://schemas.microsoft.com/office/drawing/2014/main" id="{116BD0E6-ADF8-5127-677C-EE7FB9F49FC4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Left Bracket 134">
              <a:extLst>
                <a:ext uri="{FF2B5EF4-FFF2-40B4-BE49-F238E27FC236}">
                  <a16:creationId xmlns:a16="http://schemas.microsoft.com/office/drawing/2014/main" id="{FBA4B011-7320-EAAD-9978-E8FD9CBEE6ED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E0F1AAD8-A752-1C82-FF7F-2606616BEF91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F797AAF1-9867-C303-7A93-0BC57102F924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B7D85EED-E723-358B-E717-850ACB219692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3A18EACE-A92F-A050-5F08-4FF7BE951F10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9177D18-C163-AB32-A8B1-BC081CDDBADB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6FD0C50A-9D71-F093-7DA3-DB6992E1B363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D0D127E9-327E-8D0F-2821-D5D7D8225A8B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6A35766A-8CEC-18E1-B76F-EAA3CC480765}"/>
              </a:ext>
            </a:extLst>
          </p:cNvPr>
          <p:cNvSpPr txBox="1"/>
          <p:nvPr/>
        </p:nvSpPr>
        <p:spPr>
          <a:xfrm>
            <a:off x="7203142" y="2362860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sp>
        <p:nvSpPr>
          <p:cNvPr id="146" name="Down Arrow 145">
            <a:extLst>
              <a:ext uri="{FF2B5EF4-FFF2-40B4-BE49-F238E27FC236}">
                <a16:creationId xmlns:a16="http://schemas.microsoft.com/office/drawing/2014/main" id="{DE134DD3-1C64-F3F0-8FC0-C8551FE4F93C}"/>
              </a:ext>
            </a:extLst>
          </p:cNvPr>
          <p:cNvSpPr/>
          <p:nvPr/>
        </p:nvSpPr>
        <p:spPr>
          <a:xfrm>
            <a:off x="2508481" y="2811088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Down Arrow 146">
            <a:extLst>
              <a:ext uri="{FF2B5EF4-FFF2-40B4-BE49-F238E27FC236}">
                <a16:creationId xmlns:a16="http://schemas.microsoft.com/office/drawing/2014/main" id="{3432BD34-5E49-32E6-E0E1-C09A85DC60D2}"/>
              </a:ext>
            </a:extLst>
          </p:cNvPr>
          <p:cNvSpPr/>
          <p:nvPr/>
        </p:nvSpPr>
        <p:spPr>
          <a:xfrm>
            <a:off x="3200717" y="2811087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Down Arrow 147">
            <a:extLst>
              <a:ext uri="{FF2B5EF4-FFF2-40B4-BE49-F238E27FC236}">
                <a16:creationId xmlns:a16="http://schemas.microsoft.com/office/drawing/2014/main" id="{F3B7813D-83DE-CB15-647D-65CF44A5A8BD}"/>
              </a:ext>
            </a:extLst>
          </p:cNvPr>
          <p:cNvSpPr/>
          <p:nvPr/>
        </p:nvSpPr>
        <p:spPr>
          <a:xfrm>
            <a:off x="3903202" y="2811087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Down Arrow 148">
            <a:extLst>
              <a:ext uri="{FF2B5EF4-FFF2-40B4-BE49-F238E27FC236}">
                <a16:creationId xmlns:a16="http://schemas.microsoft.com/office/drawing/2014/main" id="{CFC74A25-29D4-8859-BD14-FD6DC8C150BC}"/>
              </a:ext>
            </a:extLst>
          </p:cNvPr>
          <p:cNvSpPr/>
          <p:nvPr/>
        </p:nvSpPr>
        <p:spPr>
          <a:xfrm>
            <a:off x="4583884" y="2799739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Down Arrow 149">
            <a:extLst>
              <a:ext uri="{FF2B5EF4-FFF2-40B4-BE49-F238E27FC236}">
                <a16:creationId xmlns:a16="http://schemas.microsoft.com/office/drawing/2014/main" id="{E037AC5D-5F4A-DC3C-67DD-319C8C89DF1D}"/>
              </a:ext>
            </a:extLst>
          </p:cNvPr>
          <p:cNvSpPr/>
          <p:nvPr/>
        </p:nvSpPr>
        <p:spPr>
          <a:xfrm>
            <a:off x="5286320" y="2801668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own Arrow 150">
            <a:extLst>
              <a:ext uri="{FF2B5EF4-FFF2-40B4-BE49-F238E27FC236}">
                <a16:creationId xmlns:a16="http://schemas.microsoft.com/office/drawing/2014/main" id="{7171B304-7773-15FF-D9C8-E215C5AAE7B6}"/>
              </a:ext>
            </a:extLst>
          </p:cNvPr>
          <p:cNvSpPr/>
          <p:nvPr/>
        </p:nvSpPr>
        <p:spPr>
          <a:xfrm>
            <a:off x="5996981" y="2801668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Down Arrow 151">
            <a:extLst>
              <a:ext uri="{FF2B5EF4-FFF2-40B4-BE49-F238E27FC236}">
                <a16:creationId xmlns:a16="http://schemas.microsoft.com/office/drawing/2014/main" id="{B5479F54-3156-1CB9-73EA-0E139E79CAE9}"/>
              </a:ext>
            </a:extLst>
          </p:cNvPr>
          <p:cNvSpPr/>
          <p:nvPr/>
        </p:nvSpPr>
        <p:spPr>
          <a:xfrm>
            <a:off x="6684284" y="2792867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Down Arrow 152">
            <a:extLst>
              <a:ext uri="{FF2B5EF4-FFF2-40B4-BE49-F238E27FC236}">
                <a16:creationId xmlns:a16="http://schemas.microsoft.com/office/drawing/2014/main" id="{8BA3A3C6-BB38-EB9C-FC48-9582993CB9AA}"/>
              </a:ext>
            </a:extLst>
          </p:cNvPr>
          <p:cNvSpPr/>
          <p:nvPr/>
        </p:nvSpPr>
        <p:spPr>
          <a:xfrm>
            <a:off x="7404644" y="2804469"/>
            <a:ext cx="148132" cy="486032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1D19B8-303B-B93D-D33F-A0C162E8976E}"/>
              </a:ext>
            </a:extLst>
          </p:cNvPr>
          <p:cNvGrpSpPr/>
          <p:nvPr/>
        </p:nvGrpSpPr>
        <p:grpSpPr>
          <a:xfrm>
            <a:off x="1570592" y="3528412"/>
            <a:ext cx="5873578" cy="2627870"/>
            <a:chOff x="2059460" y="3829339"/>
            <a:chExt cx="5873578" cy="2627870"/>
          </a:xfrm>
          <a:solidFill>
            <a:schemeClr val="bg1">
              <a:lumMod val="75000"/>
              <a:lumOff val="25000"/>
            </a:schemeClr>
          </a:solidFill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ACFFF32-FEFF-74C1-A75B-409FA6CE4181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Left Bracket 5">
              <a:extLst>
                <a:ext uri="{FF2B5EF4-FFF2-40B4-BE49-F238E27FC236}">
                  <a16:creationId xmlns:a16="http://schemas.microsoft.com/office/drawing/2014/main" id="{699E4D94-C6F9-11A5-01F3-22506A4FFF37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Left Bracket 6">
              <a:extLst>
                <a:ext uri="{FF2B5EF4-FFF2-40B4-BE49-F238E27FC236}">
                  <a16:creationId xmlns:a16="http://schemas.microsoft.com/office/drawing/2014/main" id="{DE989198-655D-5AEC-6A48-394B9AEA557E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215DE75-E2CF-A4ED-E451-24C9F5614E53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1C9C1F6-1E21-9B44-B6CC-3E712BFFFFD9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602B1A-2613-3990-A991-C3264B1896FD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41DD67-8456-78C2-4199-FE29438C9282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0B2C98C-40B7-CC6E-6A56-F72CB1E8ABFD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30A31F4-C734-87EB-BDC4-4CADA93D7147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E0A99E3-BE16-F9FB-9347-36ADA5781E32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5" name="Left Bracket 14">
              <a:extLst>
                <a:ext uri="{FF2B5EF4-FFF2-40B4-BE49-F238E27FC236}">
                  <a16:creationId xmlns:a16="http://schemas.microsoft.com/office/drawing/2014/main" id="{BF56B249-2CFF-4652-BF11-80B0CF089CAC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Left Bracket 15">
              <a:extLst>
                <a:ext uri="{FF2B5EF4-FFF2-40B4-BE49-F238E27FC236}">
                  <a16:creationId xmlns:a16="http://schemas.microsoft.com/office/drawing/2014/main" id="{57D73731-BC4A-278F-5C13-3CF4478DE5A8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93E621-2883-EF35-CA1B-7BB6D5CF8D0E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2D43622-5116-EFB4-A48F-9A0190C36E22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DBACA22-F8BD-421B-585E-48877960CB74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F3F9C5D-749C-F6CF-185C-A24083B72303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3D44E3-4C2F-CBC3-2ACA-AF549FD23AD6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01DA3AB-BA78-8B4D-F273-5A80CAE5B674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48A419A-FB63-4FE2-A9FC-87C855AEC51F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4" name="Left Bracket 23">
              <a:extLst>
                <a:ext uri="{FF2B5EF4-FFF2-40B4-BE49-F238E27FC236}">
                  <a16:creationId xmlns:a16="http://schemas.microsoft.com/office/drawing/2014/main" id="{B857AAFE-C416-4009-171D-2C1CD5C29AC6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Left Bracket 24">
              <a:extLst>
                <a:ext uri="{FF2B5EF4-FFF2-40B4-BE49-F238E27FC236}">
                  <a16:creationId xmlns:a16="http://schemas.microsoft.com/office/drawing/2014/main" id="{CC229C6F-9DE6-107F-93E7-801513BB6C5F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B17B71-8709-37CA-871C-C635409671BA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5BCB6A5-76A6-4943-DB16-672316612CFF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84CE10C-47EE-3730-E9C5-CB701A090ABB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74B294-865A-E6B9-6DA3-5867EB4B813E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C6269B0-E243-7038-0740-1C3BEAD2CF6C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041FDBF-64B3-AE54-3A4D-5CDB55D7F6AD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E6B49C0-4C5C-29E9-8AD4-C336504EB2C9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3" name="Left Bracket 32">
              <a:extLst>
                <a:ext uri="{FF2B5EF4-FFF2-40B4-BE49-F238E27FC236}">
                  <a16:creationId xmlns:a16="http://schemas.microsoft.com/office/drawing/2014/main" id="{921753DF-81E0-8A38-6C96-8FB4D3BE6401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Left Bracket 33">
              <a:extLst>
                <a:ext uri="{FF2B5EF4-FFF2-40B4-BE49-F238E27FC236}">
                  <a16:creationId xmlns:a16="http://schemas.microsoft.com/office/drawing/2014/main" id="{7EF953F0-9CFC-AB0F-4DC4-9F89B3CFD96D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01338C0-E125-051A-B46C-A0A6488F5CB2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4B19A3F-16F7-19FC-DFC2-6F19322F93A9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C4F2C0C-B40B-5D02-279C-ECD2CA29D003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DACB814-66E3-FFDE-CC0F-D74F1C030DD2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778C963-8D41-C559-6D7C-7224E6149E92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79734F5-83F4-70ED-4406-5BA1A8C4F213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D2AECFA-7EB8-DCBC-29C1-0B7D22085C13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42" name="Left Bracket 41">
              <a:extLst>
                <a:ext uri="{FF2B5EF4-FFF2-40B4-BE49-F238E27FC236}">
                  <a16:creationId xmlns:a16="http://schemas.microsoft.com/office/drawing/2014/main" id="{565AD81A-D65D-FE8F-5914-A739FBC1DA14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Left Bracket 42">
              <a:extLst>
                <a:ext uri="{FF2B5EF4-FFF2-40B4-BE49-F238E27FC236}">
                  <a16:creationId xmlns:a16="http://schemas.microsoft.com/office/drawing/2014/main" id="{B4F97ED6-ADB6-C511-CF45-B819DEA8545A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6C8CBFF-BEA5-2F4A-0C88-7AE50603F3D4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7E2B720-1985-D494-8DFE-4842C0B4969B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FB5E002-EB89-1F82-519C-846C786153E1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52A3B31-0EC5-FA48-1A54-4114BAA96993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25A8479-E94F-3E16-A0CB-978B914445E6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AF7D3B8-AFC7-70E5-B60D-C958FD94FED5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B1C1DBD-30A2-CE23-18F6-684D5DAD6D97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58" name="Left Bracket 57">
              <a:extLst>
                <a:ext uri="{FF2B5EF4-FFF2-40B4-BE49-F238E27FC236}">
                  <a16:creationId xmlns:a16="http://schemas.microsoft.com/office/drawing/2014/main" id="{68139887-915E-BDE9-A582-42E2A236B226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Left Bracket 58">
              <a:extLst>
                <a:ext uri="{FF2B5EF4-FFF2-40B4-BE49-F238E27FC236}">
                  <a16:creationId xmlns:a16="http://schemas.microsoft.com/office/drawing/2014/main" id="{06AE9116-7ADB-99AC-8F14-377C02C11A6C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D5999AC-532A-66F9-C60E-A0D195E1188C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EA73E6EF-CA0F-37FD-BBFD-DDE71D6E4AA1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930A5D31-EEAF-5DD3-3841-6F179839FDA6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B5F44163-12FF-E238-D58B-7428984716CA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5E5153FA-DCA0-1F2B-18D5-BACA9B0FD2F3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A74183ED-5EEF-F44F-B025-F12BE5CA96C5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86208B25-2B4B-BCBF-0DB7-A576B2DE1A92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10" name="Left Bracket 109">
              <a:extLst>
                <a:ext uri="{FF2B5EF4-FFF2-40B4-BE49-F238E27FC236}">
                  <a16:creationId xmlns:a16="http://schemas.microsoft.com/office/drawing/2014/main" id="{271DF811-2C75-A93C-EB2C-88BB1688F75C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Left Bracket 110">
              <a:extLst>
                <a:ext uri="{FF2B5EF4-FFF2-40B4-BE49-F238E27FC236}">
                  <a16:creationId xmlns:a16="http://schemas.microsoft.com/office/drawing/2014/main" id="{77A7EB28-8138-9FB3-BC3B-73F9DC07CAE5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9CF2387B-A024-ABA0-7A58-5E2D64C69D20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753FF91-BE25-066B-0E8B-97D892C442E0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A32ED0AE-C23D-6B28-6764-4C49F8D37A48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039FE9EB-EB5E-F838-CD62-F058ED126886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E31D24BC-B0E0-5445-4A3F-AA9F136C04AA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44D7BCE3-BBD9-8C56-6CD6-06476B68792A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5F27B170-5C28-F4F7-E81E-EEBEC27C3AC8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60" name="Left Bracket 159">
              <a:extLst>
                <a:ext uri="{FF2B5EF4-FFF2-40B4-BE49-F238E27FC236}">
                  <a16:creationId xmlns:a16="http://schemas.microsoft.com/office/drawing/2014/main" id="{8B42153E-9DEC-0679-A0FF-3B843E8AC24C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Left Bracket 160">
              <a:extLst>
                <a:ext uri="{FF2B5EF4-FFF2-40B4-BE49-F238E27FC236}">
                  <a16:creationId xmlns:a16="http://schemas.microsoft.com/office/drawing/2014/main" id="{2A1B0DE9-5CA1-2ADA-AD6F-FE6EA6DCF5AD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C79EF00A-2F64-467E-F05C-AEB65E64E3A2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D31FE5C3-225C-35D4-3EAE-58598693988D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6C14D282-8298-715C-42D7-7060091728D0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70AEF9B8-A5B9-B650-EE14-5373B16BA1FB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1E915898-6327-7D21-015D-8712F39B8395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4109AD39-E4E7-067A-9E13-9CA1ACBA4A51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312FD35-C19C-7DB3-FE23-CCD06C373F3A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9A815391-A272-8DF6-F436-C2DF7CB55B17}"/>
              </a:ext>
            </a:extLst>
          </p:cNvPr>
          <p:cNvGrpSpPr/>
          <p:nvPr/>
        </p:nvGrpSpPr>
        <p:grpSpPr>
          <a:xfrm>
            <a:off x="1722992" y="3680812"/>
            <a:ext cx="5873578" cy="2627870"/>
            <a:chOff x="2059460" y="3829339"/>
            <a:chExt cx="5873578" cy="2627870"/>
          </a:xfrm>
          <a:solidFill>
            <a:schemeClr val="bg1">
              <a:lumMod val="65000"/>
              <a:lumOff val="35000"/>
            </a:schemeClr>
          </a:solidFill>
        </p:grpSpPr>
        <p:sp>
          <p:nvSpPr>
            <p:cNvPr id="170" name="Rounded Rectangle 169">
              <a:extLst>
                <a:ext uri="{FF2B5EF4-FFF2-40B4-BE49-F238E27FC236}">
                  <a16:creationId xmlns:a16="http://schemas.microsoft.com/office/drawing/2014/main" id="{A4DA1FCB-1B27-651D-093C-5EBCB518B035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Left Bracket 170">
              <a:extLst>
                <a:ext uri="{FF2B5EF4-FFF2-40B4-BE49-F238E27FC236}">
                  <a16:creationId xmlns:a16="http://schemas.microsoft.com/office/drawing/2014/main" id="{F5820774-53C2-CEA2-67DA-BDE68ADDB27E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Left Bracket 171">
              <a:extLst>
                <a:ext uri="{FF2B5EF4-FFF2-40B4-BE49-F238E27FC236}">
                  <a16:creationId xmlns:a16="http://schemas.microsoft.com/office/drawing/2014/main" id="{7B1FC165-B5BF-CE3F-FAF6-CC939BE88F52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EF515779-0A33-04B6-CF7D-673E64265470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60A8CD6E-CCFA-4F16-4614-A2465B52F667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1E6C233F-8023-E60D-BEA4-8717B9E2C191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F80AB661-D0A6-E678-0823-B62AC59B741B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0A4E57E4-8B7C-03DF-981B-56E1BCD71E50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F114A903-42A0-9911-A3EF-12FC02C3F1D9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CA270117-7367-AE77-E8E9-A1AF121ABE7A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80" name="Left Bracket 179">
              <a:extLst>
                <a:ext uri="{FF2B5EF4-FFF2-40B4-BE49-F238E27FC236}">
                  <a16:creationId xmlns:a16="http://schemas.microsoft.com/office/drawing/2014/main" id="{15BDC378-7D75-D50C-B46B-3BA7E9B21029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Left Bracket 180">
              <a:extLst>
                <a:ext uri="{FF2B5EF4-FFF2-40B4-BE49-F238E27FC236}">
                  <a16:creationId xmlns:a16="http://schemas.microsoft.com/office/drawing/2014/main" id="{613D83A8-2905-397A-E6F7-EE7B488804B9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0E091508-5E35-68D0-B0A0-C2A4187E64F9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DE0EC3E9-5975-C8C2-E4B7-AE28C9C242BB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EF801D46-2688-D117-EC12-124EC53956D4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2F759A30-F9F5-41A5-AD85-342E54A4B585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189D18D6-5E58-373C-5C96-D89BC780DE5F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0513428E-BF2C-379C-5503-0519A483AB19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24DEA3E0-23F2-5449-553C-FCBDED252D00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89" name="Left Bracket 188">
              <a:extLst>
                <a:ext uri="{FF2B5EF4-FFF2-40B4-BE49-F238E27FC236}">
                  <a16:creationId xmlns:a16="http://schemas.microsoft.com/office/drawing/2014/main" id="{C54A83FB-06B9-D52B-5DBE-FBE7CF0ECE8B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Left Bracket 189">
              <a:extLst>
                <a:ext uri="{FF2B5EF4-FFF2-40B4-BE49-F238E27FC236}">
                  <a16:creationId xmlns:a16="http://schemas.microsoft.com/office/drawing/2014/main" id="{EE985162-6D85-537E-9853-1645E60BC4CB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96211BEC-4AAD-BF6B-2A53-F18E30F36CB7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538E6AA6-C804-EB96-A2F2-863A39C51C94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91B601B8-08AB-3D92-42D2-9D3EA333E87C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0EF0D5BC-0D05-9481-B4EE-A809331353FA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91D16C41-0DBC-E3C4-3EB0-72D6F9673EA0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91C7EB93-56E0-35AF-471E-36FA01CEB8D9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C1B842DF-8F49-2106-6F7A-8C3FA716052A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198" name="Left Bracket 197">
              <a:extLst>
                <a:ext uri="{FF2B5EF4-FFF2-40B4-BE49-F238E27FC236}">
                  <a16:creationId xmlns:a16="http://schemas.microsoft.com/office/drawing/2014/main" id="{370AC5F1-9729-0D8B-65A5-3120846E7E2E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Left Bracket 198">
              <a:extLst>
                <a:ext uri="{FF2B5EF4-FFF2-40B4-BE49-F238E27FC236}">
                  <a16:creationId xmlns:a16="http://schemas.microsoft.com/office/drawing/2014/main" id="{0B2A52E6-0C7C-BF2D-D66A-9A6C49D0E9E1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0781EC7A-59AE-6F37-A664-E9872F1EE9F9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F6542FA6-9E75-5782-3536-5E9C4651B883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9C23E98B-D350-EDBD-95F4-52CAB8AE38D3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ED7C2BB1-4FEE-0C7A-C956-A6C17128B7EB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5EC44146-CF0A-65F8-4F29-71CFD379FF87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7113CFF3-9E47-DC1B-4F0D-84B3C07FD88A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CE5DE742-EC61-5B21-1812-A50766001481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07" name="Left Bracket 206">
              <a:extLst>
                <a:ext uri="{FF2B5EF4-FFF2-40B4-BE49-F238E27FC236}">
                  <a16:creationId xmlns:a16="http://schemas.microsoft.com/office/drawing/2014/main" id="{18A86818-306C-E240-695E-81D09E234B6C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Left Bracket 207">
              <a:extLst>
                <a:ext uri="{FF2B5EF4-FFF2-40B4-BE49-F238E27FC236}">
                  <a16:creationId xmlns:a16="http://schemas.microsoft.com/office/drawing/2014/main" id="{73CA734A-DBFC-6699-1153-E4BB1A2DB179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TextBox 208">
              <a:extLst>
                <a:ext uri="{FF2B5EF4-FFF2-40B4-BE49-F238E27FC236}">
                  <a16:creationId xmlns:a16="http://schemas.microsoft.com/office/drawing/2014/main" id="{196896DB-1C01-1AA3-5CFD-466A047FE1B2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5EAF13FC-B077-842B-3DEF-255ED8A2D55A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1BAB38F9-9127-1F74-5BF4-616CFCBD6C4E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21740697-6FF8-DAC9-859F-2AE1046FBF79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43F794B5-1009-6D40-C1C8-B822FA1FA748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C78351AA-43CA-69D6-FFD8-CF58C4C995C0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7A56829B-AA46-CCA3-3DEB-24FFF523CA9C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16" name="Left Bracket 215">
              <a:extLst>
                <a:ext uri="{FF2B5EF4-FFF2-40B4-BE49-F238E27FC236}">
                  <a16:creationId xmlns:a16="http://schemas.microsoft.com/office/drawing/2014/main" id="{E4CF5A6C-3725-952F-A3C0-494294582FC0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Left Bracket 216">
              <a:extLst>
                <a:ext uri="{FF2B5EF4-FFF2-40B4-BE49-F238E27FC236}">
                  <a16:creationId xmlns:a16="http://schemas.microsoft.com/office/drawing/2014/main" id="{1835B7CE-0D22-A63D-0370-709935D05284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1176EC17-509C-EE58-3DE7-74904E52C69D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66BDBADF-EEE9-1CEE-0614-F10DA13881BA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7F79E6DD-7789-8B04-8B9C-D60811F3A181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59D93A57-9ADE-75FB-CF97-5EF4D03F2C26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4E957B18-9528-90C7-4068-AA73F6B6E403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D94AC477-3E87-E6D1-D8F1-217242C1CEFD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49B6264C-1E14-5B58-3A33-FEB8C43E8257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25" name="Left Bracket 224">
              <a:extLst>
                <a:ext uri="{FF2B5EF4-FFF2-40B4-BE49-F238E27FC236}">
                  <a16:creationId xmlns:a16="http://schemas.microsoft.com/office/drawing/2014/main" id="{AC3FBD8D-6AF4-9824-02DE-5E9A24F41445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Left Bracket 225">
              <a:extLst>
                <a:ext uri="{FF2B5EF4-FFF2-40B4-BE49-F238E27FC236}">
                  <a16:creationId xmlns:a16="http://schemas.microsoft.com/office/drawing/2014/main" id="{77933DEE-02F6-C26F-54EC-B857F08E552C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E60F7BF0-E5D7-1AAE-DF29-1868897DD96C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01CB2B8D-1338-19B8-9087-54FCD57D34D4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7E8FCD96-0224-D9AC-60C6-412255298AE0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339F5B33-790B-04A8-76E6-EA187B58C291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id="{01901142-23F2-B613-7E2F-56DA086A240E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id="{6F752DB3-CCD4-E4F9-6FC8-191E99F7FFA3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D5DF37FA-5C7C-8D7E-8300-FFE436371A49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34" name="Left Bracket 233">
              <a:extLst>
                <a:ext uri="{FF2B5EF4-FFF2-40B4-BE49-F238E27FC236}">
                  <a16:creationId xmlns:a16="http://schemas.microsoft.com/office/drawing/2014/main" id="{B376EFDB-1EF0-7531-7E23-51CE6274F3F6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Left Bracket 234">
              <a:extLst>
                <a:ext uri="{FF2B5EF4-FFF2-40B4-BE49-F238E27FC236}">
                  <a16:creationId xmlns:a16="http://schemas.microsoft.com/office/drawing/2014/main" id="{8D5C08C3-DAF1-1376-79AD-9B9EF3384864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3C7D6793-69E3-1C8B-3ECE-AE46BD5596AF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237" name="TextBox 236">
              <a:extLst>
                <a:ext uri="{FF2B5EF4-FFF2-40B4-BE49-F238E27FC236}">
                  <a16:creationId xmlns:a16="http://schemas.microsoft.com/office/drawing/2014/main" id="{CDE32A11-AB83-19E3-2613-61F82F77C813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A6798E85-B05B-F5BE-C515-BDCD69B765AA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2D0ED7A6-1F24-03FF-BC78-3D19CAF546EC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7E4D85D2-7D5F-7F13-411F-8192660E880B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73C5267D-6BD7-4A61-A227-FD6DF90EB832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BB7DF921-CFB7-9747-17AE-6F5187BFC3A7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3C45198F-459E-61B8-656A-AC320A1B5576}"/>
              </a:ext>
            </a:extLst>
          </p:cNvPr>
          <p:cNvGrpSpPr/>
          <p:nvPr/>
        </p:nvGrpSpPr>
        <p:grpSpPr>
          <a:xfrm>
            <a:off x="1875392" y="3833212"/>
            <a:ext cx="5873578" cy="2627870"/>
            <a:chOff x="2059460" y="3829339"/>
            <a:chExt cx="5873578" cy="2627870"/>
          </a:xfrm>
          <a:solidFill>
            <a:schemeClr val="bg1">
              <a:lumMod val="50000"/>
              <a:lumOff val="50000"/>
            </a:schemeClr>
          </a:solidFill>
        </p:grpSpPr>
        <p:sp>
          <p:nvSpPr>
            <p:cNvPr id="244" name="Rounded Rectangle 243">
              <a:extLst>
                <a:ext uri="{FF2B5EF4-FFF2-40B4-BE49-F238E27FC236}">
                  <a16:creationId xmlns:a16="http://schemas.microsoft.com/office/drawing/2014/main" id="{FBD26EB4-B490-87B6-701E-8383AA7AFDA7}"/>
                </a:ext>
              </a:extLst>
            </p:cNvPr>
            <p:cNvSpPr/>
            <p:nvPr/>
          </p:nvSpPr>
          <p:spPr>
            <a:xfrm>
              <a:off x="2059460" y="3829339"/>
              <a:ext cx="5873578" cy="2627870"/>
            </a:xfrm>
            <a:prstGeom prst="roundRect">
              <a:avLst>
                <a:gd name="adj" fmla="val 35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Left Bracket 244">
              <a:extLst>
                <a:ext uri="{FF2B5EF4-FFF2-40B4-BE49-F238E27FC236}">
                  <a16:creationId xmlns:a16="http://schemas.microsoft.com/office/drawing/2014/main" id="{C6E623DC-36FA-C7DE-8F63-207E937D6A83}"/>
                </a:ext>
              </a:extLst>
            </p:cNvPr>
            <p:cNvSpPr/>
            <p:nvPr/>
          </p:nvSpPr>
          <p:spPr>
            <a:xfrm rot="10800000">
              <a:off x="2736185" y="4035280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Left Bracket 245">
              <a:extLst>
                <a:ext uri="{FF2B5EF4-FFF2-40B4-BE49-F238E27FC236}">
                  <a16:creationId xmlns:a16="http://schemas.microsoft.com/office/drawing/2014/main" id="{9B4795B1-0C8A-34D0-A3A8-572D6901E078}"/>
                </a:ext>
              </a:extLst>
            </p:cNvPr>
            <p:cNvSpPr/>
            <p:nvPr/>
          </p:nvSpPr>
          <p:spPr>
            <a:xfrm>
              <a:off x="2378688" y="4035281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9804DE32-7978-153A-FEBF-A55129A481D1}"/>
                </a:ext>
              </a:extLst>
            </p:cNvPr>
            <p:cNvSpPr txBox="1"/>
            <p:nvPr/>
          </p:nvSpPr>
          <p:spPr>
            <a:xfrm>
              <a:off x="2365570" y="4035281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280F64C4-0B7E-0014-1817-7D5F6A2BA367}"/>
                </a:ext>
              </a:extLst>
            </p:cNvPr>
            <p:cNvSpPr txBox="1"/>
            <p:nvPr/>
          </p:nvSpPr>
          <p:spPr>
            <a:xfrm>
              <a:off x="2365570" y="4312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5.6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A43D89F1-E06C-E09D-CA96-4502E1221A9F}"/>
                </a:ext>
              </a:extLst>
            </p:cNvPr>
            <p:cNvSpPr txBox="1"/>
            <p:nvPr/>
          </p:nvSpPr>
          <p:spPr>
            <a:xfrm>
              <a:off x="2365570" y="4589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F29A49AF-F280-1A68-B854-A729028298B5}"/>
                </a:ext>
              </a:extLst>
            </p:cNvPr>
            <p:cNvSpPr txBox="1"/>
            <p:nvPr/>
          </p:nvSpPr>
          <p:spPr>
            <a:xfrm>
              <a:off x="2365570" y="4866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7.2</a:t>
              </a: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BEACEC55-F113-52EC-F13F-6A721288A2DA}"/>
                </a:ext>
              </a:extLst>
            </p:cNvPr>
            <p:cNvSpPr txBox="1"/>
            <p:nvPr/>
          </p:nvSpPr>
          <p:spPr>
            <a:xfrm>
              <a:off x="2365570" y="5143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3.0</a:t>
              </a: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FD39C498-F64E-33E7-F7FB-25C63D08FD3C}"/>
                </a:ext>
              </a:extLst>
            </p:cNvPr>
            <p:cNvSpPr txBox="1"/>
            <p:nvPr/>
          </p:nvSpPr>
          <p:spPr>
            <a:xfrm>
              <a:off x="2354683" y="585243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0.2</a:t>
              </a:r>
            </a:p>
          </p:txBody>
        </p:sp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0669C949-0669-F76E-6162-70C33DB5378F}"/>
                </a:ext>
              </a:extLst>
            </p:cNvPr>
            <p:cNvSpPr txBox="1"/>
            <p:nvPr/>
          </p:nvSpPr>
          <p:spPr>
            <a:xfrm>
              <a:off x="2365570" y="5351726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54" name="Left Bracket 253">
              <a:extLst>
                <a:ext uri="{FF2B5EF4-FFF2-40B4-BE49-F238E27FC236}">
                  <a16:creationId xmlns:a16="http://schemas.microsoft.com/office/drawing/2014/main" id="{1E4BEFD2-9ABB-D9CF-292D-823C325FD5ED}"/>
                </a:ext>
              </a:extLst>
            </p:cNvPr>
            <p:cNvSpPr/>
            <p:nvPr/>
          </p:nvSpPr>
          <p:spPr>
            <a:xfrm rot="10800000">
              <a:off x="3439308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Left Bracket 254">
              <a:extLst>
                <a:ext uri="{FF2B5EF4-FFF2-40B4-BE49-F238E27FC236}">
                  <a16:creationId xmlns:a16="http://schemas.microsoft.com/office/drawing/2014/main" id="{12B0F906-D4E5-5186-E958-C3C163A46DDE}"/>
                </a:ext>
              </a:extLst>
            </p:cNvPr>
            <p:cNvSpPr/>
            <p:nvPr/>
          </p:nvSpPr>
          <p:spPr>
            <a:xfrm>
              <a:off x="3081811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56CDC071-6A6C-DA50-11F5-ACFF5E4E1AB8}"/>
                </a:ext>
              </a:extLst>
            </p:cNvPr>
            <p:cNvSpPr txBox="1"/>
            <p:nvPr/>
          </p:nvSpPr>
          <p:spPr>
            <a:xfrm>
              <a:off x="3068693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303DB6E7-0FC6-19D2-CE26-22D3E7000D85}"/>
                </a:ext>
              </a:extLst>
            </p:cNvPr>
            <p:cNvSpPr txBox="1"/>
            <p:nvPr/>
          </p:nvSpPr>
          <p:spPr>
            <a:xfrm>
              <a:off x="3068693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74FB4A06-2A37-D463-C1A5-C511E2F08A3B}"/>
                </a:ext>
              </a:extLst>
            </p:cNvPr>
            <p:cNvSpPr txBox="1"/>
            <p:nvPr/>
          </p:nvSpPr>
          <p:spPr>
            <a:xfrm>
              <a:off x="3068693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E195644B-EC9E-6DB2-5860-C11F56E42F73}"/>
                </a:ext>
              </a:extLst>
            </p:cNvPr>
            <p:cNvSpPr txBox="1"/>
            <p:nvPr/>
          </p:nvSpPr>
          <p:spPr>
            <a:xfrm>
              <a:off x="3068693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EB6551D9-2CF1-4A59-8A1C-732E03D319B6}"/>
                </a:ext>
              </a:extLst>
            </p:cNvPr>
            <p:cNvSpPr txBox="1"/>
            <p:nvPr/>
          </p:nvSpPr>
          <p:spPr>
            <a:xfrm>
              <a:off x="3068693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2D296564-4F34-7F30-2BE4-D41A68C7E833}"/>
                </a:ext>
              </a:extLst>
            </p:cNvPr>
            <p:cNvSpPr txBox="1"/>
            <p:nvPr/>
          </p:nvSpPr>
          <p:spPr>
            <a:xfrm>
              <a:off x="3057806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958A1DEC-5EB1-B4ED-A294-2159915AEB8D}"/>
                </a:ext>
              </a:extLst>
            </p:cNvPr>
            <p:cNvSpPr txBox="1"/>
            <p:nvPr/>
          </p:nvSpPr>
          <p:spPr>
            <a:xfrm>
              <a:off x="3068693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63" name="Left Bracket 262">
              <a:extLst>
                <a:ext uri="{FF2B5EF4-FFF2-40B4-BE49-F238E27FC236}">
                  <a16:creationId xmlns:a16="http://schemas.microsoft.com/office/drawing/2014/main" id="{42EF5030-39E0-B9EA-8F1E-420E2DFDFF34}"/>
                </a:ext>
              </a:extLst>
            </p:cNvPr>
            <p:cNvSpPr/>
            <p:nvPr/>
          </p:nvSpPr>
          <p:spPr>
            <a:xfrm rot="10800000">
              <a:off x="4130906" y="403527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Left Bracket 263">
              <a:extLst>
                <a:ext uri="{FF2B5EF4-FFF2-40B4-BE49-F238E27FC236}">
                  <a16:creationId xmlns:a16="http://schemas.microsoft.com/office/drawing/2014/main" id="{38FF16CC-C978-67A4-ADEC-07DD2566C77D}"/>
                </a:ext>
              </a:extLst>
            </p:cNvPr>
            <p:cNvSpPr/>
            <p:nvPr/>
          </p:nvSpPr>
          <p:spPr>
            <a:xfrm>
              <a:off x="3773409" y="403528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E7A045C8-50C8-0A90-E6D3-89287B58BF76}"/>
                </a:ext>
              </a:extLst>
            </p:cNvPr>
            <p:cNvSpPr txBox="1"/>
            <p:nvPr/>
          </p:nvSpPr>
          <p:spPr>
            <a:xfrm>
              <a:off x="3760291" y="403528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0EC948BD-020A-5DFA-AE99-6CFD366DED85}"/>
                </a:ext>
              </a:extLst>
            </p:cNvPr>
            <p:cNvSpPr txBox="1"/>
            <p:nvPr/>
          </p:nvSpPr>
          <p:spPr>
            <a:xfrm>
              <a:off x="3760291" y="4312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C69A6643-2603-CF2C-1986-1812FDA242F2}"/>
                </a:ext>
              </a:extLst>
            </p:cNvPr>
            <p:cNvSpPr txBox="1"/>
            <p:nvPr/>
          </p:nvSpPr>
          <p:spPr>
            <a:xfrm>
              <a:off x="3760291" y="4589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3.5</a:t>
              </a:r>
            </a:p>
          </p:txBody>
        </p: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800E3905-D480-E812-15D7-3190F2291964}"/>
                </a:ext>
              </a:extLst>
            </p:cNvPr>
            <p:cNvSpPr txBox="1"/>
            <p:nvPr/>
          </p:nvSpPr>
          <p:spPr>
            <a:xfrm>
              <a:off x="3760291" y="4866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63087AF2-6722-B8D6-CE41-99AD8292D82D}"/>
                </a:ext>
              </a:extLst>
            </p:cNvPr>
            <p:cNvSpPr txBox="1"/>
            <p:nvPr/>
          </p:nvSpPr>
          <p:spPr>
            <a:xfrm>
              <a:off x="3760291" y="5143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8.3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A63E3D71-BFA2-0AE8-0192-D1D4DA69E75E}"/>
                </a:ext>
              </a:extLst>
            </p:cNvPr>
            <p:cNvSpPr txBox="1"/>
            <p:nvPr/>
          </p:nvSpPr>
          <p:spPr>
            <a:xfrm>
              <a:off x="3749404" y="585243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5.2</a:t>
              </a:r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75713CEA-6864-2AC7-90BA-67535D885DDC}"/>
                </a:ext>
              </a:extLst>
            </p:cNvPr>
            <p:cNvSpPr txBox="1"/>
            <p:nvPr/>
          </p:nvSpPr>
          <p:spPr>
            <a:xfrm>
              <a:off x="3760291" y="535172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72" name="Left Bracket 271">
              <a:extLst>
                <a:ext uri="{FF2B5EF4-FFF2-40B4-BE49-F238E27FC236}">
                  <a16:creationId xmlns:a16="http://schemas.microsoft.com/office/drawing/2014/main" id="{031D9347-6105-36D5-77CD-A1AA98F3D4CF}"/>
                </a:ext>
              </a:extLst>
            </p:cNvPr>
            <p:cNvSpPr/>
            <p:nvPr/>
          </p:nvSpPr>
          <p:spPr>
            <a:xfrm rot="10800000">
              <a:off x="4822475" y="4040689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Left Bracket 272">
              <a:extLst>
                <a:ext uri="{FF2B5EF4-FFF2-40B4-BE49-F238E27FC236}">
                  <a16:creationId xmlns:a16="http://schemas.microsoft.com/office/drawing/2014/main" id="{EF2CB9BA-EAB7-BB13-957F-4AE0552F0309}"/>
                </a:ext>
              </a:extLst>
            </p:cNvPr>
            <p:cNvSpPr/>
            <p:nvPr/>
          </p:nvSpPr>
          <p:spPr>
            <a:xfrm>
              <a:off x="4464978" y="4040690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TextBox 273">
              <a:extLst>
                <a:ext uri="{FF2B5EF4-FFF2-40B4-BE49-F238E27FC236}">
                  <a16:creationId xmlns:a16="http://schemas.microsoft.com/office/drawing/2014/main" id="{C8FF4156-2097-C632-392A-0DFF3CD968C2}"/>
                </a:ext>
              </a:extLst>
            </p:cNvPr>
            <p:cNvSpPr txBox="1"/>
            <p:nvPr/>
          </p:nvSpPr>
          <p:spPr>
            <a:xfrm>
              <a:off x="4451860" y="4040690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275" name="TextBox 274">
              <a:extLst>
                <a:ext uri="{FF2B5EF4-FFF2-40B4-BE49-F238E27FC236}">
                  <a16:creationId xmlns:a16="http://schemas.microsoft.com/office/drawing/2014/main" id="{6A07088E-BA43-FD75-7786-8478E3DC81B5}"/>
                </a:ext>
              </a:extLst>
            </p:cNvPr>
            <p:cNvSpPr txBox="1"/>
            <p:nvPr/>
          </p:nvSpPr>
          <p:spPr>
            <a:xfrm>
              <a:off x="4451860" y="431768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8.1</a:t>
              </a:r>
            </a:p>
          </p:txBody>
        </p:sp>
        <p:sp>
          <p:nvSpPr>
            <p:cNvPr id="276" name="TextBox 275">
              <a:extLst>
                <a:ext uri="{FF2B5EF4-FFF2-40B4-BE49-F238E27FC236}">
                  <a16:creationId xmlns:a16="http://schemas.microsoft.com/office/drawing/2014/main" id="{6FC722EA-77AF-D76C-2C4D-A66CBFC3B711}"/>
                </a:ext>
              </a:extLst>
            </p:cNvPr>
            <p:cNvSpPr txBox="1"/>
            <p:nvPr/>
          </p:nvSpPr>
          <p:spPr>
            <a:xfrm>
              <a:off x="4451860" y="459468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  <p:sp>
          <p:nvSpPr>
            <p:cNvPr id="277" name="TextBox 276">
              <a:extLst>
                <a:ext uri="{FF2B5EF4-FFF2-40B4-BE49-F238E27FC236}">
                  <a16:creationId xmlns:a16="http://schemas.microsoft.com/office/drawing/2014/main" id="{D2D5497B-5AD3-E94E-D3AB-B7A4305AB263}"/>
                </a:ext>
              </a:extLst>
            </p:cNvPr>
            <p:cNvSpPr txBox="1"/>
            <p:nvPr/>
          </p:nvSpPr>
          <p:spPr>
            <a:xfrm>
              <a:off x="4451860" y="487168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8.4</a:t>
              </a:r>
            </a:p>
          </p:txBody>
        </p:sp>
        <p:sp>
          <p:nvSpPr>
            <p:cNvPr id="278" name="TextBox 277">
              <a:extLst>
                <a:ext uri="{FF2B5EF4-FFF2-40B4-BE49-F238E27FC236}">
                  <a16:creationId xmlns:a16="http://schemas.microsoft.com/office/drawing/2014/main" id="{8AD5DC3D-19C8-94F8-5A5D-44073CED8871}"/>
                </a:ext>
              </a:extLst>
            </p:cNvPr>
            <p:cNvSpPr txBox="1"/>
            <p:nvPr/>
          </p:nvSpPr>
          <p:spPr>
            <a:xfrm>
              <a:off x="4451860" y="514868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1.6</a:t>
              </a:r>
            </a:p>
          </p:txBody>
        </p:sp>
        <p:sp>
          <p:nvSpPr>
            <p:cNvPr id="279" name="TextBox 278">
              <a:extLst>
                <a:ext uri="{FF2B5EF4-FFF2-40B4-BE49-F238E27FC236}">
                  <a16:creationId xmlns:a16="http://schemas.microsoft.com/office/drawing/2014/main" id="{BA285BB8-6F53-36B9-DA54-C03FF83E145A}"/>
                </a:ext>
              </a:extLst>
            </p:cNvPr>
            <p:cNvSpPr txBox="1"/>
            <p:nvPr/>
          </p:nvSpPr>
          <p:spPr>
            <a:xfrm>
              <a:off x="4440973" y="585784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98336A66-7537-0F26-AD12-21BDD07F7615}"/>
                </a:ext>
              </a:extLst>
            </p:cNvPr>
            <p:cNvSpPr txBox="1"/>
            <p:nvPr/>
          </p:nvSpPr>
          <p:spPr>
            <a:xfrm>
              <a:off x="4451860" y="5357135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81" name="Left Bracket 280">
              <a:extLst>
                <a:ext uri="{FF2B5EF4-FFF2-40B4-BE49-F238E27FC236}">
                  <a16:creationId xmlns:a16="http://schemas.microsoft.com/office/drawing/2014/main" id="{8E9F9531-CA67-6C71-671F-AF32139044A2}"/>
                </a:ext>
              </a:extLst>
            </p:cNvPr>
            <p:cNvSpPr/>
            <p:nvPr/>
          </p:nvSpPr>
          <p:spPr>
            <a:xfrm rot="10800000">
              <a:off x="5524911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Left Bracket 281">
              <a:extLst>
                <a:ext uri="{FF2B5EF4-FFF2-40B4-BE49-F238E27FC236}">
                  <a16:creationId xmlns:a16="http://schemas.microsoft.com/office/drawing/2014/main" id="{439E2B02-6671-EA51-ADD1-4C8D5FCBC753}"/>
                </a:ext>
              </a:extLst>
            </p:cNvPr>
            <p:cNvSpPr/>
            <p:nvPr/>
          </p:nvSpPr>
          <p:spPr>
            <a:xfrm>
              <a:off x="5167414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FCC5CC55-3A68-911D-3CAA-97FD0501EFAF}"/>
                </a:ext>
              </a:extLst>
            </p:cNvPr>
            <p:cNvSpPr txBox="1"/>
            <p:nvPr/>
          </p:nvSpPr>
          <p:spPr>
            <a:xfrm>
              <a:off x="5154296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1.3</a:t>
              </a:r>
            </a:p>
          </p:txBody>
        </p:sp>
        <p:sp>
          <p:nvSpPr>
            <p:cNvPr id="284" name="TextBox 283">
              <a:extLst>
                <a:ext uri="{FF2B5EF4-FFF2-40B4-BE49-F238E27FC236}">
                  <a16:creationId xmlns:a16="http://schemas.microsoft.com/office/drawing/2014/main" id="{8DD5E71D-AC9A-9D42-347C-2A24390EAD55}"/>
                </a:ext>
              </a:extLst>
            </p:cNvPr>
            <p:cNvSpPr txBox="1"/>
            <p:nvPr/>
          </p:nvSpPr>
          <p:spPr>
            <a:xfrm>
              <a:off x="5154296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6.2</a:t>
              </a:r>
            </a:p>
          </p:txBody>
        </p:sp>
        <p:sp>
          <p:nvSpPr>
            <p:cNvPr id="285" name="TextBox 284">
              <a:extLst>
                <a:ext uri="{FF2B5EF4-FFF2-40B4-BE49-F238E27FC236}">
                  <a16:creationId xmlns:a16="http://schemas.microsoft.com/office/drawing/2014/main" id="{5F4208DF-418B-B922-D6FB-639E924FD7EF}"/>
                </a:ext>
              </a:extLst>
            </p:cNvPr>
            <p:cNvSpPr txBox="1"/>
            <p:nvPr/>
          </p:nvSpPr>
          <p:spPr>
            <a:xfrm>
              <a:off x="5154296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286" name="TextBox 285">
              <a:extLst>
                <a:ext uri="{FF2B5EF4-FFF2-40B4-BE49-F238E27FC236}">
                  <a16:creationId xmlns:a16="http://schemas.microsoft.com/office/drawing/2014/main" id="{8D08F021-4EF6-187A-BA44-C637F5598E6F}"/>
                </a:ext>
              </a:extLst>
            </p:cNvPr>
            <p:cNvSpPr txBox="1"/>
            <p:nvPr/>
          </p:nvSpPr>
          <p:spPr>
            <a:xfrm>
              <a:off x="5154296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DE657880-962A-1B66-EF70-01E5548B1B6E}"/>
                </a:ext>
              </a:extLst>
            </p:cNvPr>
            <p:cNvSpPr txBox="1"/>
            <p:nvPr/>
          </p:nvSpPr>
          <p:spPr>
            <a:xfrm>
              <a:off x="5154296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A5377BD4-5855-615A-FB92-B6CACD8D97BB}"/>
                </a:ext>
              </a:extLst>
            </p:cNvPr>
            <p:cNvSpPr txBox="1"/>
            <p:nvPr/>
          </p:nvSpPr>
          <p:spPr>
            <a:xfrm>
              <a:off x="5143409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6D250F3C-78DB-530F-0F62-D33C674D35F6}"/>
                </a:ext>
              </a:extLst>
            </p:cNvPr>
            <p:cNvSpPr txBox="1"/>
            <p:nvPr/>
          </p:nvSpPr>
          <p:spPr>
            <a:xfrm>
              <a:off x="5154296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90" name="Left Bracket 289">
              <a:extLst>
                <a:ext uri="{FF2B5EF4-FFF2-40B4-BE49-F238E27FC236}">
                  <a16:creationId xmlns:a16="http://schemas.microsoft.com/office/drawing/2014/main" id="{D56696FB-1903-4EC3-347F-64F9C74DD508}"/>
                </a:ext>
              </a:extLst>
            </p:cNvPr>
            <p:cNvSpPr/>
            <p:nvPr/>
          </p:nvSpPr>
          <p:spPr>
            <a:xfrm rot="10800000">
              <a:off x="6235572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Left Bracket 290">
              <a:extLst>
                <a:ext uri="{FF2B5EF4-FFF2-40B4-BE49-F238E27FC236}">
                  <a16:creationId xmlns:a16="http://schemas.microsoft.com/office/drawing/2014/main" id="{BF5E940D-2262-CF39-D823-988FC1D7E011}"/>
                </a:ext>
              </a:extLst>
            </p:cNvPr>
            <p:cNvSpPr/>
            <p:nvPr/>
          </p:nvSpPr>
          <p:spPr>
            <a:xfrm>
              <a:off x="5878075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TextBox 291">
              <a:extLst>
                <a:ext uri="{FF2B5EF4-FFF2-40B4-BE49-F238E27FC236}">
                  <a16:creationId xmlns:a16="http://schemas.microsoft.com/office/drawing/2014/main" id="{94A8F0BF-A6F6-45DC-CD94-88A690CE6D1F}"/>
                </a:ext>
              </a:extLst>
            </p:cNvPr>
            <p:cNvSpPr txBox="1"/>
            <p:nvPr/>
          </p:nvSpPr>
          <p:spPr>
            <a:xfrm>
              <a:off x="5864957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293" name="TextBox 292">
              <a:extLst>
                <a:ext uri="{FF2B5EF4-FFF2-40B4-BE49-F238E27FC236}">
                  <a16:creationId xmlns:a16="http://schemas.microsoft.com/office/drawing/2014/main" id="{958771F5-84D6-AFB5-C930-53F793A5EA13}"/>
                </a:ext>
              </a:extLst>
            </p:cNvPr>
            <p:cNvSpPr txBox="1"/>
            <p:nvPr/>
          </p:nvSpPr>
          <p:spPr>
            <a:xfrm>
              <a:off x="5864957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6.3</a:t>
              </a:r>
            </a:p>
          </p:txBody>
        </p:sp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32CD9714-FB6C-61BA-5F63-F1363B6C56D3}"/>
                </a:ext>
              </a:extLst>
            </p:cNvPr>
            <p:cNvSpPr txBox="1"/>
            <p:nvPr/>
          </p:nvSpPr>
          <p:spPr>
            <a:xfrm>
              <a:off x="5864957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D1267A88-2C25-50C6-077A-CF238EEC91BF}"/>
                </a:ext>
              </a:extLst>
            </p:cNvPr>
            <p:cNvSpPr txBox="1"/>
            <p:nvPr/>
          </p:nvSpPr>
          <p:spPr>
            <a:xfrm>
              <a:off x="5864957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5B108ADA-7F7A-EF23-0846-41CC0A97A4CB}"/>
                </a:ext>
              </a:extLst>
            </p:cNvPr>
            <p:cNvSpPr txBox="1"/>
            <p:nvPr/>
          </p:nvSpPr>
          <p:spPr>
            <a:xfrm>
              <a:off x="5864957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297" name="TextBox 296">
              <a:extLst>
                <a:ext uri="{FF2B5EF4-FFF2-40B4-BE49-F238E27FC236}">
                  <a16:creationId xmlns:a16="http://schemas.microsoft.com/office/drawing/2014/main" id="{89F4E87A-F11A-247F-1BF8-D8C93407C27C}"/>
                </a:ext>
              </a:extLst>
            </p:cNvPr>
            <p:cNvSpPr txBox="1"/>
            <p:nvPr/>
          </p:nvSpPr>
          <p:spPr>
            <a:xfrm>
              <a:off x="5854070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298" name="TextBox 297">
              <a:extLst>
                <a:ext uri="{FF2B5EF4-FFF2-40B4-BE49-F238E27FC236}">
                  <a16:creationId xmlns:a16="http://schemas.microsoft.com/office/drawing/2014/main" id="{79CC71BB-FFDF-9B2B-A0F7-C9691970652A}"/>
                </a:ext>
              </a:extLst>
            </p:cNvPr>
            <p:cNvSpPr txBox="1"/>
            <p:nvPr/>
          </p:nvSpPr>
          <p:spPr>
            <a:xfrm>
              <a:off x="5864957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299" name="Left Bracket 298">
              <a:extLst>
                <a:ext uri="{FF2B5EF4-FFF2-40B4-BE49-F238E27FC236}">
                  <a16:creationId xmlns:a16="http://schemas.microsoft.com/office/drawing/2014/main" id="{C683BD44-A206-063B-1E71-1050723715E2}"/>
                </a:ext>
              </a:extLst>
            </p:cNvPr>
            <p:cNvSpPr/>
            <p:nvPr/>
          </p:nvSpPr>
          <p:spPr>
            <a:xfrm rot="10800000">
              <a:off x="6922875" y="4035278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Left Bracket 299">
              <a:extLst>
                <a:ext uri="{FF2B5EF4-FFF2-40B4-BE49-F238E27FC236}">
                  <a16:creationId xmlns:a16="http://schemas.microsoft.com/office/drawing/2014/main" id="{10CBC5FE-AA36-9C67-75EE-4DA186BA3CD0}"/>
                </a:ext>
              </a:extLst>
            </p:cNvPr>
            <p:cNvSpPr/>
            <p:nvPr/>
          </p:nvSpPr>
          <p:spPr>
            <a:xfrm>
              <a:off x="6565378" y="4035279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TextBox 300">
              <a:extLst>
                <a:ext uri="{FF2B5EF4-FFF2-40B4-BE49-F238E27FC236}">
                  <a16:creationId xmlns:a16="http://schemas.microsoft.com/office/drawing/2014/main" id="{CFF29B7C-0D7D-D0F4-2F8B-0219A74167AC}"/>
                </a:ext>
              </a:extLst>
            </p:cNvPr>
            <p:cNvSpPr txBox="1"/>
            <p:nvPr/>
          </p:nvSpPr>
          <p:spPr>
            <a:xfrm>
              <a:off x="6552260" y="4035279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3.4</a:t>
              </a:r>
            </a:p>
          </p:txBody>
        </p:sp>
        <p:sp>
          <p:nvSpPr>
            <p:cNvPr id="302" name="TextBox 301">
              <a:extLst>
                <a:ext uri="{FF2B5EF4-FFF2-40B4-BE49-F238E27FC236}">
                  <a16:creationId xmlns:a16="http://schemas.microsoft.com/office/drawing/2014/main" id="{31685B53-D1B8-52D3-CAD4-41C976B6CEA4}"/>
                </a:ext>
              </a:extLst>
            </p:cNvPr>
            <p:cNvSpPr txBox="1"/>
            <p:nvPr/>
          </p:nvSpPr>
          <p:spPr>
            <a:xfrm>
              <a:off x="6552260" y="4312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303" name="TextBox 302">
              <a:extLst>
                <a:ext uri="{FF2B5EF4-FFF2-40B4-BE49-F238E27FC236}">
                  <a16:creationId xmlns:a16="http://schemas.microsoft.com/office/drawing/2014/main" id="{1ED02512-F4CE-D4AD-32E5-4948AB07A2DA}"/>
                </a:ext>
              </a:extLst>
            </p:cNvPr>
            <p:cNvSpPr txBox="1"/>
            <p:nvPr/>
          </p:nvSpPr>
          <p:spPr>
            <a:xfrm>
              <a:off x="6552260" y="4589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D455881A-3BAA-8C5B-F4EA-EC82803A111A}"/>
                </a:ext>
              </a:extLst>
            </p:cNvPr>
            <p:cNvSpPr txBox="1"/>
            <p:nvPr/>
          </p:nvSpPr>
          <p:spPr>
            <a:xfrm>
              <a:off x="6552260" y="4866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5.4</a:t>
              </a:r>
            </a:p>
          </p:txBody>
        </p:sp>
        <p:sp>
          <p:nvSpPr>
            <p:cNvPr id="305" name="TextBox 304">
              <a:extLst>
                <a:ext uri="{FF2B5EF4-FFF2-40B4-BE49-F238E27FC236}">
                  <a16:creationId xmlns:a16="http://schemas.microsoft.com/office/drawing/2014/main" id="{60B82B96-FD2F-B1C4-C725-523655107F62}"/>
                </a:ext>
              </a:extLst>
            </p:cNvPr>
            <p:cNvSpPr txBox="1"/>
            <p:nvPr/>
          </p:nvSpPr>
          <p:spPr>
            <a:xfrm>
              <a:off x="6552260" y="5143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2.3</a:t>
              </a:r>
            </a:p>
          </p:txBody>
        </p:sp>
        <p:sp>
          <p:nvSpPr>
            <p:cNvPr id="306" name="TextBox 305">
              <a:extLst>
                <a:ext uri="{FF2B5EF4-FFF2-40B4-BE49-F238E27FC236}">
                  <a16:creationId xmlns:a16="http://schemas.microsoft.com/office/drawing/2014/main" id="{5CD413AA-9861-0078-FD45-FEC1BACB9955}"/>
                </a:ext>
              </a:extLst>
            </p:cNvPr>
            <p:cNvSpPr txBox="1"/>
            <p:nvPr/>
          </p:nvSpPr>
          <p:spPr>
            <a:xfrm>
              <a:off x="6541373" y="585243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307" name="TextBox 306">
              <a:extLst>
                <a:ext uri="{FF2B5EF4-FFF2-40B4-BE49-F238E27FC236}">
                  <a16:creationId xmlns:a16="http://schemas.microsoft.com/office/drawing/2014/main" id="{ADA7EDDD-EC20-4170-2A28-A4550006AA93}"/>
                </a:ext>
              </a:extLst>
            </p:cNvPr>
            <p:cNvSpPr txBox="1"/>
            <p:nvPr/>
          </p:nvSpPr>
          <p:spPr>
            <a:xfrm>
              <a:off x="6552260" y="5351724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308" name="Left Bracket 307">
              <a:extLst>
                <a:ext uri="{FF2B5EF4-FFF2-40B4-BE49-F238E27FC236}">
                  <a16:creationId xmlns:a16="http://schemas.microsoft.com/office/drawing/2014/main" id="{9B673E0C-85F1-5E33-208E-F74B87B879A4}"/>
                </a:ext>
              </a:extLst>
            </p:cNvPr>
            <p:cNvSpPr/>
            <p:nvPr/>
          </p:nvSpPr>
          <p:spPr>
            <a:xfrm rot="10800000">
              <a:off x="7632348" y="4035277"/>
              <a:ext cx="5245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Left Bracket 308">
              <a:extLst>
                <a:ext uri="{FF2B5EF4-FFF2-40B4-BE49-F238E27FC236}">
                  <a16:creationId xmlns:a16="http://schemas.microsoft.com/office/drawing/2014/main" id="{D9B98FA3-62B8-5968-520F-36AE5E371022}"/>
                </a:ext>
              </a:extLst>
            </p:cNvPr>
            <p:cNvSpPr/>
            <p:nvPr/>
          </p:nvSpPr>
          <p:spPr>
            <a:xfrm>
              <a:off x="7274851" y="4035278"/>
              <a:ext cx="76671" cy="2094155"/>
            </a:xfrm>
            <a:prstGeom prst="leftBracket">
              <a:avLst/>
            </a:prstGeom>
            <a:grpFill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TextBox 309">
              <a:extLst>
                <a:ext uri="{FF2B5EF4-FFF2-40B4-BE49-F238E27FC236}">
                  <a16:creationId xmlns:a16="http://schemas.microsoft.com/office/drawing/2014/main" id="{4BD6D034-4D07-8CEF-3010-D0CFB2BA98C7}"/>
                </a:ext>
              </a:extLst>
            </p:cNvPr>
            <p:cNvSpPr txBox="1"/>
            <p:nvPr/>
          </p:nvSpPr>
          <p:spPr>
            <a:xfrm>
              <a:off x="7261733" y="4035278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311" name="TextBox 310">
              <a:extLst>
                <a:ext uri="{FF2B5EF4-FFF2-40B4-BE49-F238E27FC236}">
                  <a16:creationId xmlns:a16="http://schemas.microsoft.com/office/drawing/2014/main" id="{B55CD3C3-4C94-591C-4001-4CE6F25CEE7C}"/>
                </a:ext>
              </a:extLst>
            </p:cNvPr>
            <p:cNvSpPr txBox="1"/>
            <p:nvPr/>
          </p:nvSpPr>
          <p:spPr>
            <a:xfrm>
              <a:off x="7261733" y="4312277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12" name="TextBox 311">
              <a:extLst>
                <a:ext uri="{FF2B5EF4-FFF2-40B4-BE49-F238E27FC236}">
                  <a16:creationId xmlns:a16="http://schemas.microsoft.com/office/drawing/2014/main" id="{75C59241-246D-DA18-6399-5DB38A682B9F}"/>
                </a:ext>
              </a:extLst>
            </p:cNvPr>
            <p:cNvSpPr txBox="1"/>
            <p:nvPr/>
          </p:nvSpPr>
          <p:spPr>
            <a:xfrm>
              <a:off x="7261733" y="4589276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4.2</a:t>
              </a:r>
            </a:p>
          </p:txBody>
        </p:sp>
        <p:sp>
          <p:nvSpPr>
            <p:cNvPr id="313" name="TextBox 312">
              <a:extLst>
                <a:ext uri="{FF2B5EF4-FFF2-40B4-BE49-F238E27FC236}">
                  <a16:creationId xmlns:a16="http://schemas.microsoft.com/office/drawing/2014/main" id="{ED6368C1-8E05-E250-2D38-9504C279A249}"/>
                </a:ext>
              </a:extLst>
            </p:cNvPr>
            <p:cNvSpPr txBox="1"/>
            <p:nvPr/>
          </p:nvSpPr>
          <p:spPr>
            <a:xfrm>
              <a:off x="7261733" y="4866275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1.2</a:t>
              </a:r>
            </a:p>
          </p:txBody>
        </p:sp>
        <p:sp>
          <p:nvSpPr>
            <p:cNvPr id="314" name="TextBox 313">
              <a:extLst>
                <a:ext uri="{FF2B5EF4-FFF2-40B4-BE49-F238E27FC236}">
                  <a16:creationId xmlns:a16="http://schemas.microsoft.com/office/drawing/2014/main" id="{5CB43467-2BCD-CB70-A75C-356BB8C169FC}"/>
                </a:ext>
              </a:extLst>
            </p:cNvPr>
            <p:cNvSpPr txBox="1"/>
            <p:nvPr/>
          </p:nvSpPr>
          <p:spPr>
            <a:xfrm>
              <a:off x="7261733" y="514327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6.4</a:t>
              </a:r>
            </a:p>
          </p:txBody>
        </p:sp>
        <p:sp>
          <p:nvSpPr>
            <p:cNvPr id="315" name="TextBox 314">
              <a:extLst>
                <a:ext uri="{FF2B5EF4-FFF2-40B4-BE49-F238E27FC236}">
                  <a16:creationId xmlns:a16="http://schemas.microsoft.com/office/drawing/2014/main" id="{393586BC-E3CB-0CCD-DE69-77A469812AC2}"/>
                </a:ext>
              </a:extLst>
            </p:cNvPr>
            <p:cNvSpPr txBox="1"/>
            <p:nvPr/>
          </p:nvSpPr>
          <p:spPr>
            <a:xfrm>
              <a:off x="7250846" y="5852434"/>
              <a:ext cx="433954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3.6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EDF7437F-6EE2-B5C5-F75E-3351FD7F3DC5}"/>
                </a:ext>
              </a:extLst>
            </p:cNvPr>
            <p:cNvSpPr txBox="1"/>
            <p:nvPr/>
          </p:nvSpPr>
          <p:spPr>
            <a:xfrm>
              <a:off x="7261733" y="5351723"/>
              <a:ext cx="433954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  <a:p>
              <a:pPr algn="ctr"/>
              <a:r>
                <a:rPr lang="en-US" sz="1200">
                  <a:solidFill>
                    <a:schemeClr val="bg1"/>
                  </a:solidFill>
                </a:rPr>
                <a:t>.</a:t>
              </a:r>
            </a:p>
          </p:txBody>
        </p:sp>
      </p:grpSp>
      <p:sp>
        <p:nvSpPr>
          <p:cNvPr id="318" name="Rounded Rectangle 317">
            <a:extLst>
              <a:ext uri="{FF2B5EF4-FFF2-40B4-BE49-F238E27FC236}">
                <a16:creationId xmlns:a16="http://schemas.microsoft.com/office/drawing/2014/main" id="{2AA3CF11-C19D-3F63-18A7-0AE459E8A848}"/>
              </a:ext>
            </a:extLst>
          </p:cNvPr>
          <p:cNvSpPr/>
          <p:nvPr/>
        </p:nvSpPr>
        <p:spPr>
          <a:xfrm>
            <a:off x="2027792" y="3985612"/>
            <a:ext cx="5873578" cy="2627870"/>
          </a:xfrm>
          <a:prstGeom prst="roundRect">
            <a:avLst>
              <a:gd name="adj" fmla="val 3501"/>
            </a:avLst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Left Bracket 318">
            <a:extLst>
              <a:ext uri="{FF2B5EF4-FFF2-40B4-BE49-F238E27FC236}">
                <a16:creationId xmlns:a16="http://schemas.microsoft.com/office/drawing/2014/main" id="{2F125FC1-80E5-6F42-C90D-4E96794DC5D5}"/>
              </a:ext>
            </a:extLst>
          </p:cNvPr>
          <p:cNvSpPr/>
          <p:nvPr/>
        </p:nvSpPr>
        <p:spPr>
          <a:xfrm rot="10800000">
            <a:off x="2704517" y="4191553"/>
            <a:ext cx="5245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Left Bracket 319">
            <a:extLst>
              <a:ext uri="{FF2B5EF4-FFF2-40B4-BE49-F238E27FC236}">
                <a16:creationId xmlns:a16="http://schemas.microsoft.com/office/drawing/2014/main" id="{D2F2070C-DBA9-46B5-67A1-C4B241CC52E6}"/>
              </a:ext>
            </a:extLst>
          </p:cNvPr>
          <p:cNvSpPr/>
          <p:nvPr/>
        </p:nvSpPr>
        <p:spPr>
          <a:xfrm>
            <a:off x="2347020" y="4191554"/>
            <a:ext cx="7667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E62825CA-E4D5-398E-B9E2-FAFF6B707BF3}"/>
              </a:ext>
            </a:extLst>
          </p:cNvPr>
          <p:cNvSpPr txBox="1"/>
          <p:nvPr/>
        </p:nvSpPr>
        <p:spPr>
          <a:xfrm>
            <a:off x="2333902" y="4191554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1.2</a:t>
            </a: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E50CA481-E6A4-76DC-11E7-12CF7679FCCB}"/>
              </a:ext>
            </a:extLst>
          </p:cNvPr>
          <p:cNvSpPr txBox="1"/>
          <p:nvPr/>
        </p:nvSpPr>
        <p:spPr>
          <a:xfrm>
            <a:off x="2333902" y="4468553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5.6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0E64B94A-07C8-F036-8D65-688A13AD4F31}"/>
              </a:ext>
            </a:extLst>
          </p:cNvPr>
          <p:cNvSpPr txBox="1"/>
          <p:nvPr/>
        </p:nvSpPr>
        <p:spPr>
          <a:xfrm>
            <a:off x="2333902" y="4745552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3.4</a:t>
            </a: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DF70E08C-6B6D-081D-81CC-9FCB14789630}"/>
              </a:ext>
            </a:extLst>
          </p:cNvPr>
          <p:cNvSpPr txBox="1"/>
          <p:nvPr/>
        </p:nvSpPr>
        <p:spPr>
          <a:xfrm>
            <a:off x="2333902" y="5022551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7.2</a:t>
            </a:r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F7BBEDA9-A6EB-285B-00E9-EFAF859C0426}"/>
              </a:ext>
            </a:extLst>
          </p:cNvPr>
          <p:cNvSpPr txBox="1"/>
          <p:nvPr/>
        </p:nvSpPr>
        <p:spPr>
          <a:xfrm>
            <a:off x="2333902" y="5299550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3.0</a:t>
            </a: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E330F6C3-4E90-AD0C-5AC8-D63099E07EC6}"/>
              </a:ext>
            </a:extLst>
          </p:cNvPr>
          <p:cNvSpPr txBox="1"/>
          <p:nvPr/>
        </p:nvSpPr>
        <p:spPr>
          <a:xfrm>
            <a:off x="2323015" y="6008710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0.2</a:t>
            </a: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E41E00E5-09BC-9CF7-C8DD-A7C2245119EC}"/>
              </a:ext>
            </a:extLst>
          </p:cNvPr>
          <p:cNvSpPr txBox="1"/>
          <p:nvPr/>
        </p:nvSpPr>
        <p:spPr>
          <a:xfrm>
            <a:off x="2333902" y="5507999"/>
            <a:ext cx="433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28" name="Left Bracket 327">
            <a:extLst>
              <a:ext uri="{FF2B5EF4-FFF2-40B4-BE49-F238E27FC236}">
                <a16:creationId xmlns:a16="http://schemas.microsoft.com/office/drawing/2014/main" id="{D2D5F466-1E6F-E14E-9DC2-EF9ADF7752BD}"/>
              </a:ext>
            </a:extLst>
          </p:cNvPr>
          <p:cNvSpPr/>
          <p:nvPr/>
        </p:nvSpPr>
        <p:spPr>
          <a:xfrm rot="10800000">
            <a:off x="3407640" y="4191552"/>
            <a:ext cx="5245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Left Bracket 328">
            <a:extLst>
              <a:ext uri="{FF2B5EF4-FFF2-40B4-BE49-F238E27FC236}">
                <a16:creationId xmlns:a16="http://schemas.microsoft.com/office/drawing/2014/main" id="{B2C5832F-1C96-BCAD-FFFE-44B4E001B2F4}"/>
              </a:ext>
            </a:extLst>
          </p:cNvPr>
          <p:cNvSpPr/>
          <p:nvPr/>
        </p:nvSpPr>
        <p:spPr>
          <a:xfrm>
            <a:off x="3050143" y="4191553"/>
            <a:ext cx="7667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18340709-22CD-DA4D-DAD6-581F485E6D73}"/>
              </a:ext>
            </a:extLst>
          </p:cNvPr>
          <p:cNvGrpSpPr/>
          <p:nvPr/>
        </p:nvGrpSpPr>
        <p:grpSpPr>
          <a:xfrm>
            <a:off x="3026138" y="4191553"/>
            <a:ext cx="444841" cy="2094155"/>
            <a:chOff x="3026138" y="4191553"/>
            <a:chExt cx="444841" cy="2094155"/>
          </a:xfrm>
        </p:grpSpPr>
        <p:sp>
          <p:nvSpPr>
            <p:cNvPr id="330" name="TextBox 329">
              <a:extLst>
                <a:ext uri="{FF2B5EF4-FFF2-40B4-BE49-F238E27FC236}">
                  <a16:creationId xmlns:a16="http://schemas.microsoft.com/office/drawing/2014/main" id="{D5B73926-0B19-DB2D-FF5E-C0776F727746}"/>
                </a:ext>
              </a:extLst>
            </p:cNvPr>
            <p:cNvSpPr txBox="1"/>
            <p:nvPr/>
          </p:nvSpPr>
          <p:spPr>
            <a:xfrm>
              <a:off x="3037025" y="4191553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4.0</a:t>
              </a:r>
            </a:p>
          </p:txBody>
        </p:sp>
        <p:sp>
          <p:nvSpPr>
            <p:cNvPr id="331" name="TextBox 330">
              <a:extLst>
                <a:ext uri="{FF2B5EF4-FFF2-40B4-BE49-F238E27FC236}">
                  <a16:creationId xmlns:a16="http://schemas.microsoft.com/office/drawing/2014/main" id="{B35E4888-51D3-15E6-B1D0-E4A8A2BE8D3A}"/>
                </a:ext>
              </a:extLst>
            </p:cNvPr>
            <p:cNvSpPr txBox="1"/>
            <p:nvPr/>
          </p:nvSpPr>
          <p:spPr>
            <a:xfrm>
              <a:off x="3037025" y="4468552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332" name="TextBox 331">
              <a:extLst>
                <a:ext uri="{FF2B5EF4-FFF2-40B4-BE49-F238E27FC236}">
                  <a16:creationId xmlns:a16="http://schemas.microsoft.com/office/drawing/2014/main" id="{47F49742-0C1E-6773-2C90-E6DE5EF6D560}"/>
                </a:ext>
              </a:extLst>
            </p:cNvPr>
            <p:cNvSpPr txBox="1"/>
            <p:nvPr/>
          </p:nvSpPr>
          <p:spPr>
            <a:xfrm>
              <a:off x="3037025" y="4745551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1.1</a:t>
              </a:r>
            </a:p>
          </p:txBody>
        </p:sp>
        <p:sp>
          <p:nvSpPr>
            <p:cNvPr id="333" name="TextBox 332">
              <a:extLst>
                <a:ext uri="{FF2B5EF4-FFF2-40B4-BE49-F238E27FC236}">
                  <a16:creationId xmlns:a16="http://schemas.microsoft.com/office/drawing/2014/main" id="{7E96024B-E6B4-8A0A-3DD3-D8980D673D46}"/>
                </a:ext>
              </a:extLst>
            </p:cNvPr>
            <p:cNvSpPr txBox="1"/>
            <p:nvPr/>
          </p:nvSpPr>
          <p:spPr>
            <a:xfrm>
              <a:off x="3037025" y="502255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0.1</a:t>
              </a:r>
            </a:p>
          </p:txBody>
        </p:sp>
        <p:sp>
          <p:nvSpPr>
            <p:cNvPr id="334" name="TextBox 333">
              <a:extLst>
                <a:ext uri="{FF2B5EF4-FFF2-40B4-BE49-F238E27FC236}">
                  <a16:creationId xmlns:a16="http://schemas.microsoft.com/office/drawing/2014/main" id="{45F98FA2-13AC-D6E6-753F-64C78AC955AB}"/>
                </a:ext>
              </a:extLst>
            </p:cNvPr>
            <p:cNvSpPr txBox="1"/>
            <p:nvPr/>
          </p:nvSpPr>
          <p:spPr>
            <a:xfrm>
              <a:off x="3037025" y="529954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335" name="TextBox 334">
              <a:extLst>
                <a:ext uri="{FF2B5EF4-FFF2-40B4-BE49-F238E27FC236}">
                  <a16:creationId xmlns:a16="http://schemas.microsoft.com/office/drawing/2014/main" id="{2E9CA376-6503-FABB-812E-9FB617659E40}"/>
                </a:ext>
              </a:extLst>
            </p:cNvPr>
            <p:cNvSpPr txBox="1"/>
            <p:nvPr/>
          </p:nvSpPr>
          <p:spPr>
            <a:xfrm>
              <a:off x="3026138" y="600870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4.5</a:t>
              </a:r>
            </a:p>
          </p:txBody>
        </p:sp>
      </p:grpSp>
      <p:sp>
        <p:nvSpPr>
          <p:cNvPr id="336" name="TextBox 335">
            <a:extLst>
              <a:ext uri="{FF2B5EF4-FFF2-40B4-BE49-F238E27FC236}">
                <a16:creationId xmlns:a16="http://schemas.microsoft.com/office/drawing/2014/main" id="{BB818021-4D2B-B543-97D3-C3C161FB40D6}"/>
              </a:ext>
            </a:extLst>
          </p:cNvPr>
          <p:cNvSpPr txBox="1"/>
          <p:nvPr/>
        </p:nvSpPr>
        <p:spPr>
          <a:xfrm>
            <a:off x="3037025" y="5507998"/>
            <a:ext cx="433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37" name="Left Bracket 336">
            <a:extLst>
              <a:ext uri="{FF2B5EF4-FFF2-40B4-BE49-F238E27FC236}">
                <a16:creationId xmlns:a16="http://schemas.microsoft.com/office/drawing/2014/main" id="{018C06C6-3634-9A99-4040-453FA3962EB1}"/>
              </a:ext>
            </a:extLst>
          </p:cNvPr>
          <p:cNvSpPr/>
          <p:nvPr/>
        </p:nvSpPr>
        <p:spPr>
          <a:xfrm rot="10800000">
            <a:off x="4099238" y="4191552"/>
            <a:ext cx="5245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Left Bracket 337">
            <a:extLst>
              <a:ext uri="{FF2B5EF4-FFF2-40B4-BE49-F238E27FC236}">
                <a16:creationId xmlns:a16="http://schemas.microsoft.com/office/drawing/2014/main" id="{9E8EDD94-D0E3-13BF-6B0F-96FCFD14B24E}"/>
              </a:ext>
            </a:extLst>
          </p:cNvPr>
          <p:cNvSpPr/>
          <p:nvPr/>
        </p:nvSpPr>
        <p:spPr>
          <a:xfrm>
            <a:off x="3741741" y="4191553"/>
            <a:ext cx="7667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5C9EE6DF-32CD-DCBF-A271-E25D515302E9}"/>
              </a:ext>
            </a:extLst>
          </p:cNvPr>
          <p:cNvSpPr txBox="1"/>
          <p:nvPr/>
        </p:nvSpPr>
        <p:spPr>
          <a:xfrm>
            <a:off x="3728623" y="4191553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1.3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0EC79559-3D72-99D6-3827-81ADF310230A}"/>
              </a:ext>
            </a:extLst>
          </p:cNvPr>
          <p:cNvSpPr txBox="1"/>
          <p:nvPr/>
        </p:nvSpPr>
        <p:spPr>
          <a:xfrm>
            <a:off x="3728623" y="4468552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6.3</a:t>
            </a: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F6C22DCF-6B52-39A3-2139-4F4CEF9DF5A8}"/>
              </a:ext>
            </a:extLst>
          </p:cNvPr>
          <p:cNvSpPr txBox="1"/>
          <p:nvPr/>
        </p:nvSpPr>
        <p:spPr>
          <a:xfrm>
            <a:off x="3728623" y="4745551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3.5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E7516E38-74A8-01F2-A120-F16495ADA799}"/>
              </a:ext>
            </a:extLst>
          </p:cNvPr>
          <p:cNvSpPr txBox="1"/>
          <p:nvPr/>
        </p:nvSpPr>
        <p:spPr>
          <a:xfrm>
            <a:off x="3728623" y="5022550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1.6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D240DEE8-1D9A-009F-496C-F58BA290CC8B}"/>
              </a:ext>
            </a:extLst>
          </p:cNvPr>
          <p:cNvSpPr txBox="1"/>
          <p:nvPr/>
        </p:nvSpPr>
        <p:spPr>
          <a:xfrm>
            <a:off x="3728623" y="5299549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8.3</a:t>
            </a:r>
          </a:p>
        </p:txBody>
      </p:sp>
      <p:sp>
        <p:nvSpPr>
          <p:cNvPr id="344" name="TextBox 343">
            <a:extLst>
              <a:ext uri="{FF2B5EF4-FFF2-40B4-BE49-F238E27FC236}">
                <a16:creationId xmlns:a16="http://schemas.microsoft.com/office/drawing/2014/main" id="{40D3039A-82AD-B6FD-0C61-A15F9DAB802B}"/>
              </a:ext>
            </a:extLst>
          </p:cNvPr>
          <p:cNvSpPr txBox="1"/>
          <p:nvPr/>
        </p:nvSpPr>
        <p:spPr>
          <a:xfrm>
            <a:off x="3717736" y="6008709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5.2</a:t>
            </a: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BDAE27B6-2A67-49D2-01D4-CDDE3FC662A5}"/>
              </a:ext>
            </a:extLst>
          </p:cNvPr>
          <p:cNvSpPr txBox="1"/>
          <p:nvPr/>
        </p:nvSpPr>
        <p:spPr>
          <a:xfrm>
            <a:off x="3728623" y="5507998"/>
            <a:ext cx="433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46" name="Left Bracket 345">
            <a:extLst>
              <a:ext uri="{FF2B5EF4-FFF2-40B4-BE49-F238E27FC236}">
                <a16:creationId xmlns:a16="http://schemas.microsoft.com/office/drawing/2014/main" id="{E52FD8A2-48E9-50ED-4D95-51F46F88FEAD}"/>
              </a:ext>
            </a:extLst>
          </p:cNvPr>
          <p:cNvSpPr/>
          <p:nvPr/>
        </p:nvSpPr>
        <p:spPr>
          <a:xfrm rot="10800000">
            <a:off x="4790807" y="4196962"/>
            <a:ext cx="5245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7" name="Left Bracket 346">
            <a:extLst>
              <a:ext uri="{FF2B5EF4-FFF2-40B4-BE49-F238E27FC236}">
                <a16:creationId xmlns:a16="http://schemas.microsoft.com/office/drawing/2014/main" id="{4ECBA2BE-D209-93FC-8B62-098E6BF84BE3}"/>
              </a:ext>
            </a:extLst>
          </p:cNvPr>
          <p:cNvSpPr/>
          <p:nvPr/>
        </p:nvSpPr>
        <p:spPr>
          <a:xfrm>
            <a:off x="4433310" y="4196963"/>
            <a:ext cx="7667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A1CDEB5A-1DBF-77F0-4CF4-79AA74DAC5E0}"/>
              </a:ext>
            </a:extLst>
          </p:cNvPr>
          <p:cNvSpPr txBox="1"/>
          <p:nvPr/>
        </p:nvSpPr>
        <p:spPr>
          <a:xfrm>
            <a:off x="4420192" y="4196963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4.1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A408A26C-D2AB-1D97-4FB6-340780F9A85F}"/>
              </a:ext>
            </a:extLst>
          </p:cNvPr>
          <p:cNvSpPr txBox="1"/>
          <p:nvPr/>
        </p:nvSpPr>
        <p:spPr>
          <a:xfrm>
            <a:off x="4420192" y="4473962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8.1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DEB45154-3EB5-573F-0322-777D9F92E83E}"/>
              </a:ext>
            </a:extLst>
          </p:cNvPr>
          <p:cNvSpPr txBox="1"/>
          <p:nvPr/>
        </p:nvSpPr>
        <p:spPr>
          <a:xfrm>
            <a:off x="4420192" y="4750961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4.5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7C6722D7-382D-A92B-4BD2-23B467CA65E5}"/>
              </a:ext>
            </a:extLst>
          </p:cNvPr>
          <p:cNvSpPr txBox="1"/>
          <p:nvPr/>
        </p:nvSpPr>
        <p:spPr>
          <a:xfrm>
            <a:off x="4420192" y="5027960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8.4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906AF8B4-4BE5-B5DC-EAD6-F5F9AD9D8500}"/>
              </a:ext>
            </a:extLst>
          </p:cNvPr>
          <p:cNvSpPr txBox="1"/>
          <p:nvPr/>
        </p:nvSpPr>
        <p:spPr>
          <a:xfrm>
            <a:off x="4420192" y="5304959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1.6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4D820491-2EC3-AE92-9ED2-CC6CE1B7F396}"/>
              </a:ext>
            </a:extLst>
          </p:cNvPr>
          <p:cNvSpPr txBox="1"/>
          <p:nvPr/>
        </p:nvSpPr>
        <p:spPr>
          <a:xfrm>
            <a:off x="4409305" y="6014119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1.3</a:t>
            </a:r>
          </a:p>
        </p:txBody>
      </p:sp>
      <p:sp>
        <p:nvSpPr>
          <p:cNvPr id="354" name="TextBox 353">
            <a:extLst>
              <a:ext uri="{FF2B5EF4-FFF2-40B4-BE49-F238E27FC236}">
                <a16:creationId xmlns:a16="http://schemas.microsoft.com/office/drawing/2014/main" id="{80DCA72F-CC75-223F-7313-51EBBCF72DEF}"/>
              </a:ext>
            </a:extLst>
          </p:cNvPr>
          <p:cNvSpPr txBox="1"/>
          <p:nvPr/>
        </p:nvSpPr>
        <p:spPr>
          <a:xfrm>
            <a:off x="4420192" y="5513408"/>
            <a:ext cx="433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55" name="Left Bracket 354">
            <a:extLst>
              <a:ext uri="{FF2B5EF4-FFF2-40B4-BE49-F238E27FC236}">
                <a16:creationId xmlns:a16="http://schemas.microsoft.com/office/drawing/2014/main" id="{90AF6559-C59A-6294-0841-08E8AB3C7A3B}"/>
              </a:ext>
            </a:extLst>
          </p:cNvPr>
          <p:cNvSpPr/>
          <p:nvPr/>
        </p:nvSpPr>
        <p:spPr>
          <a:xfrm rot="10800000">
            <a:off x="5493243" y="4191551"/>
            <a:ext cx="5245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Left Bracket 355">
            <a:extLst>
              <a:ext uri="{FF2B5EF4-FFF2-40B4-BE49-F238E27FC236}">
                <a16:creationId xmlns:a16="http://schemas.microsoft.com/office/drawing/2014/main" id="{1C4D0D3A-CC8D-C3DD-A228-737B990BA687}"/>
              </a:ext>
            </a:extLst>
          </p:cNvPr>
          <p:cNvSpPr/>
          <p:nvPr/>
        </p:nvSpPr>
        <p:spPr>
          <a:xfrm>
            <a:off x="5135746" y="4191552"/>
            <a:ext cx="7667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E868AFBC-C7B0-2D3A-6159-362762248623}"/>
              </a:ext>
            </a:extLst>
          </p:cNvPr>
          <p:cNvSpPr txBox="1"/>
          <p:nvPr/>
        </p:nvSpPr>
        <p:spPr>
          <a:xfrm>
            <a:off x="5122628" y="4191552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1.3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E54694F4-3A5A-266F-CF1B-7A1F07C1D221}"/>
              </a:ext>
            </a:extLst>
          </p:cNvPr>
          <p:cNvSpPr txBox="1"/>
          <p:nvPr/>
        </p:nvSpPr>
        <p:spPr>
          <a:xfrm>
            <a:off x="5122628" y="4468551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6.2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270D38D3-FBFE-14D1-4A23-B623FA14FAAE}"/>
              </a:ext>
            </a:extLst>
          </p:cNvPr>
          <p:cNvSpPr txBox="1"/>
          <p:nvPr/>
        </p:nvSpPr>
        <p:spPr>
          <a:xfrm>
            <a:off x="5122628" y="4745550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1.1</a:t>
            </a: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7683B192-A802-AF91-70F1-36AEB10D25DB}"/>
              </a:ext>
            </a:extLst>
          </p:cNvPr>
          <p:cNvSpPr txBox="1"/>
          <p:nvPr/>
        </p:nvSpPr>
        <p:spPr>
          <a:xfrm>
            <a:off x="5122628" y="5022549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4.2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88CB1CF1-7CE2-CB00-9681-EC1528C5462F}"/>
              </a:ext>
            </a:extLst>
          </p:cNvPr>
          <p:cNvSpPr txBox="1"/>
          <p:nvPr/>
        </p:nvSpPr>
        <p:spPr>
          <a:xfrm>
            <a:off x="5122628" y="5299548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1.2</a:t>
            </a: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6E1EB4B4-10F1-4C49-2A29-C54F62944A62}"/>
              </a:ext>
            </a:extLst>
          </p:cNvPr>
          <p:cNvSpPr txBox="1"/>
          <p:nvPr/>
        </p:nvSpPr>
        <p:spPr>
          <a:xfrm>
            <a:off x="5111741" y="6008708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6.3</a:t>
            </a: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22927C36-F1C9-A418-946D-94F060AA1B69}"/>
              </a:ext>
            </a:extLst>
          </p:cNvPr>
          <p:cNvSpPr txBox="1"/>
          <p:nvPr/>
        </p:nvSpPr>
        <p:spPr>
          <a:xfrm>
            <a:off x="5122628" y="5507997"/>
            <a:ext cx="433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64" name="Left Bracket 363">
            <a:extLst>
              <a:ext uri="{FF2B5EF4-FFF2-40B4-BE49-F238E27FC236}">
                <a16:creationId xmlns:a16="http://schemas.microsoft.com/office/drawing/2014/main" id="{01ECF3F7-87A5-D21B-94A0-600B0C212BC3}"/>
              </a:ext>
            </a:extLst>
          </p:cNvPr>
          <p:cNvSpPr/>
          <p:nvPr/>
        </p:nvSpPr>
        <p:spPr>
          <a:xfrm rot="10800000">
            <a:off x="6203904" y="4191551"/>
            <a:ext cx="5245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Left Bracket 364">
            <a:extLst>
              <a:ext uri="{FF2B5EF4-FFF2-40B4-BE49-F238E27FC236}">
                <a16:creationId xmlns:a16="http://schemas.microsoft.com/office/drawing/2014/main" id="{97986738-7F93-EB86-5F96-F933375736A3}"/>
              </a:ext>
            </a:extLst>
          </p:cNvPr>
          <p:cNvSpPr/>
          <p:nvPr/>
        </p:nvSpPr>
        <p:spPr>
          <a:xfrm>
            <a:off x="5846407" y="4191552"/>
            <a:ext cx="7667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63CD417B-3A82-B41C-AFE5-76E80EC8617B}"/>
              </a:ext>
            </a:extLst>
          </p:cNvPr>
          <p:cNvSpPr txBox="1"/>
          <p:nvPr/>
        </p:nvSpPr>
        <p:spPr>
          <a:xfrm>
            <a:off x="5833289" y="4191552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9.1</a:t>
            </a: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050803B5-643C-ACB9-8318-DD0E995F57A2}"/>
              </a:ext>
            </a:extLst>
          </p:cNvPr>
          <p:cNvSpPr txBox="1"/>
          <p:nvPr/>
        </p:nvSpPr>
        <p:spPr>
          <a:xfrm>
            <a:off x="5833289" y="4468551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6.3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055D6276-B9D6-666F-D531-9ED5D716D3D4}"/>
              </a:ext>
            </a:extLst>
          </p:cNvPr>
          <p:cNvSpPr txBox="1"/>
          <p:nvPr/>
        </p:nvSpPr>
        <p:spPr>
          <a:xfrm>
            <a:off x="5833289" y="4745550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2.3</a:t>
            </a:r>
          </a:p>
        </p:txBody>
      </p:sp>
      <p:sp>
        <p:nvSpPr>
          <p:cNvPr id="369" name="TextBox 368">
            <a:extLst>
              <a:ext uri="{FF2B5EF4-FFF2-40B4-BE49-F238E27FC236}">
                <a16:creationId xmlns:a16="http://schemas.microsoft.com/office/drawing/2014/main" id="{D62E1769-923A-AC77-D7FC-429479DE1809}"/>
              </a:ext>
            </a:extLst>
          </p:cNvPr>
          <p:cNvSpPr txBox="1"/>
          <p:nvPr/>
        </p:nvSpPr>
        <p:spPr>
          <a:xfrm>
            <a:off x="5833289" y="5022549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4.2</a:t>
            </a:r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F029C07A-1B38-0938-93F3-5B62645A5622}"/>
              </a:ext>
            </a:extLst>
          </p:cNvPr>
          <p:cNvSpPr txBox="1"/>
          <p:nvPr/>
        </p:nvSpPr>
        <p:spPr>
          <a:xfrm>
            <a:off x="5833289" y="5299548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4.1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E071C0B5-8DCB-0818-24B7-1921F7A9F8BD}"/>
              </a:ext>
            </a:extLst>
          </p:cNvPr>
          <p:cNvSpPr txBox="1"/>
          <p:nvPr/>
        </p:nvSpPr>
        <p:spPr>
          <a:xfrm>
            <a:off x="5822402" y="6008708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1.2</a:t>
            </a:r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12296D36-F8E1-BBE0-50B5-AB92229B11E5}"/>
              </a:ext>
            </a:extLst>
          </p:cNvPr>
          <p:cNvSpPr txBox="1"/>
          <p:nvPr/>
        </p:nvSpPr>
        <p:spPr>
          <a:xfrm>
            <a:off x="5833289" y="5507997"/>
            <a:ext cx="433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73" name="Left Bracket 372">
            <a:extLst>
              <a:ext uri="{FF2B5EF4-FFF2-40B4-BE49-F238E27FC236}">
                <a16:creationId xmlns:a16="http://schemas.microsoft.com/office/drawing/2014/main" id="{31F0DEC5-F58C-CC06-707F-5ECEDBA27199}"/>
              </a:ext>
            </a:extLst>
          </p:cNvPr>
          <p:cNvSpPr/>
          <p:nvPr/>
        </p:nvSpPr>
        <p:spPr>
          <a:xfrm rot="10800000">
            <a:off x="6891207" y="4191551"/>
            <a:ext cx="5245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Left Bracket 373">
            <a:extLst>
              <a:ext uri="{FF2B5EF4-FFF2-40B4-BE49-F238E27FC236}">
                <a16:creationId xmlns:a16="http://schemas.microsoft.com/office/drawing/2014/main" id="{0768C5D1-9B12-2A5A-1241-ED32C7738A94}"/>
              </a:ext>
            </a:extLst>
          </p:cNvPr>
          <p:cNvSpPr/>
          <p:nvPr/>
        </p:nvSpPr>
        <p:spPr>
          <a:xfrm>
            <a:off x="6533710" y="4191552"/>
            <a:ext cx="7667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1B6CB728-DB1D-4E46-B8A1-4E1DFC2CF7C1}"/>
              </a:ext>
            </a:extLst>
          </p:cNvPr>
          <p:cNvSpPr txBox="1"/>
          <p:nvPr/>
        </p:nvSpPr>
        <p:spPr>
          <a:xfrm>
            <a:off x="6520592" y="4191552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3.4</a:t>
            </a:r>
          </a:p>
        </p:txBody>
      </p:sp>
      <p:sp>
        <p:nvSpPr>
          <p:cNvPr id="376" name="TextBox 375">
            <a:extLst>
              <a:ext uri="{FF2B5EF4-FFF2-40B4-BE49-F238E27FC236}">
                <a16:creationId xmlns:a16="http://schemas.microsoft.com/office/drawing/2014/main" id="{DFAE265B-1340-C51D-96E0-257C0CBA1054}"/>
              </a:ext>
            </a:extLst>
          </p:cNvPr>
          <p:cNvSpPr txBox="1"/>
          <p:nvPr/>
        </p:nvSpPr>
        <p:spPr>
          <a:xfrm>
            <a:off x="6520592" y="4468551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2.3</a:t>
            </a:r>
          </a:p>
        </p:txBody>
      </p:sp>
      <p:sp>
        <p:nvSpPr>
          <p:cNvPr id="377" name="TextBox 376">
            <a:extLst>
              <a:ext uri="{FF2B5EF4-FFF2-40B4-BE49-F238E27FC236}">
                <a16:creationId xmlns:a16="http://schemas.microsoft.com/office/drawing/2014/main" id="{77888221-F1BA-A071-8AE4-08C3BDE3C992}"/>
              </a:ext>
            </a:extLst>
          </p:cNvPr>
          <p:cNvSpPr txBox="1"/>
          <p:nvPr/>
        </p:nvSpPr>
        <p:spPr>
          <a:xfrm>
            <a:off x="6520592" y="4745550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1.2</a:t>
            </a: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C5F2ECA7-C483-078B-00BE-3BBF86497D03}"/>
              </a:ext>
            </a:extLst>
          </p:cNvPr>
          <p:cNvSpPr txBox="1"/>
          <p:nvPr/>
        </p:nvSpPr>
        <p:spPr>
          <a:xfrm>
            <a:off x="6520592" y="5022549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5.4</a:t>
            </a:r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CFDBC57F-6C95-E0F2-CEB0-16C6338325A2}"/>
              </a:ext>
            </a:extLst>
          </p:cNvPr>
          <p:cNvSpPr txBox="1"/>
          <p:nvPr/>
        </p:nvSpPr>
        <p:spPr>
          <a:xfrm>
            <a:off x="6520592" y="5299548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2.3</a:t>
            </a:r>
          </a:p>
        </p:txBody>
      </p:sp>
      <p:sp>
        <p:nvSpPr>
          <p:cNvPr id="380" name="TextBox 379">
            <a:extLst>
              <a:ext uri="{FF2B5EF4-FFF2-40B4-BE49-F238E27FC236}">
                <a16:creationId xmlns:a16="http://schemas.microsoft.com/office/drawing/2014/main" id="{214D36B8-3E7F-B321-F430-B32D00A9B05B}"/>
              </a:ext>
            </a:extLst>
          </p:cNvPr>
          <p:cNvSpPr txBox="1"/>
          <p:nvPr/>
        </p:nvSpPr>
        <p:spPr>
          <a:xfrm>
            <a:off x="6509705" y="6008708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9.1</a:t>
            </a:r>
          </a:p>
        </p:txBody>
      </p:sp>
      <p:sp>
        <p:nvSpPr>
          <p:cNvPr id="381" name="TextBox 380">
            <a:extLst>
              <a:ext uri="{FF2B5EF4-FFF2-40B4-BE49-F238E27FC236}">
                <a16:creationId xmlns:a16="http://schemas.microsoft.com/office/drawing/2014/main" id="{3702AF45-1606-8AFB-5161-93BD2A78CC68}"/>
              </a:ext>
            </a:extLst>
          </p:cNvPr>
          <p:cNvSpPr txBox="1"/>
          <p:nvPr/>
        </p:nvSpPr>
        <p:spPr>
          <a:xfrm>
            <a:off x="6520592" y="5507997"/>
            <a:ext cx="433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382" name="Left Bracket 381">
            <a:extLst>
              <a:ext uri="{FF2B5EF4-FFF2-40B4-BE49-F238E27FC236}">
                <a16:creationId xmlns:a16="http://schemas.microsoft.com/office/drawing/2014/main" id="{EA713C0E-E37E-E156-03ED-477E18CAA77A}"/>
              </a:ext>
            </a:extLst>
          </p:cNvPr>
          <p:cNvSpPr/>
          <p:nvPr/>
        </p:nvSpPr>
        <p:spPr>
          <a:xfrm rot="10800000">
            <a:off x="7600680" y="4191550"/>
            <a:ext cx="5245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Left Bracket 382">
            <a:extLst>
              <a:ext uri="{FF2B5EF4-FFF2-40B4-BE49-F238E27FC236}">
                <a16:creationId xmlns:a16="http://schemas.microsoft.com/office/drawing/2014/main" id="{F7359C87-5944-3C37-2262-A1A277B2EDF0}"/>
              </a:ext>
            </a:extLst>
          </p:cNvPr>
          <p:cNvSpPr/>
          <p:nvPr/>
        </p:nvSpPr>
        <p:spPr>
          <a:xfrm>
            <a:off x="7243183" y="4191551"/>
            <a:ext cx="76671" cy="2094155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CCA5A94E-F6D2-5E2A-4158-96729A94A5B4}"/>
              </a:ext>
            </a:extLst>
          </p:cNvPr>
          <p:cNvSpPr txBox="1"/>
          <p:nvPr/>
        </p:nvSpPr>
        <p:spPr>
          <a:xfrm>
            <a:off x="7230065" y="4191551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3.2</a:t>
            </a:r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EF26967E-6691-1D5A-4C56-96638FF23B08}"/>
              </a:ext>
            </a:extLst>
          </p:cNvPr>
          <p:cNvSpPr txBox="1"/>
          <p:nvPr/>
        </p:nvSpPr>
        <p:spPr>
          <a:xfrm>
            <a:off x="7230065" y="4468550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1.2</a:t>
            </a:r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22E25225-66A9-EAAE-682A-FF53D5B12EBA}"/>
              </a:ext>
            </a:extLst>
          </p:cNvPr>
          <p:cNvSpPr txBox="1"/>
          <p:nvPr/>
        </p:nvSpPr>
        <p:spPr>
          <a:xfrm>
            <a:off x="7230065" y="4745549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4.2</a:t>
            </a:r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9AEFB7DC-95A0-82E2-0EAF-FEF52438E9A9}"/>
              </a:ext>
            </a:extLst>
          </p:cNvPr>
          <p:cNvSpPr txBox="1"/>
          <p:nvPr/>
        </p:nvSpPr>
        <p:spPr>
          <a:xfrm>
            <a:off x="7230065" y="5022548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1.2</a:t>
            </a: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1D7D1F09-CD38-E575-DAF2-5E956EC7A20E}"/>
              </a:ext>
            </a:extLst>
          </p:cNvPr>
          <p:cNvSpPr txBox="1"/>
          <p:nvPr/>
        </p:nvSpPr>
        <p:spPr>
          <a:xfrm>
            <a:off x="7230065" y="5299547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6.4</a:t>
            </a: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A547526C-68D5-B24D-C5D1-6AF7C701B459}"/>
              </a:ext>
            </a:extLst>
          </p:cNvPr>
          <p:cNvSpPr txBox="1"/>
          <p:nvPr/>
        </p:nvSpPr>
        <p:spPr>
          <a:xfrm>
            <a:off x="7219178" y="6008707"/>
            <a:ext cx="4339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3.6</a:t>
            </a:r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415F1A41-9EF0-F715-35AE-F39ECCF5BD10}"/>
              </a:ext>
            </a:extLst>
          </p:cNvPr>
          <p:cNvSpPr txBox="1"/>
          <p:nvPr/>
        </p:nvSpPr>
        <p:spPr>
          <a:xfrm>
            <a:off x="7230065" y="5507996"/>
            <a:ext cx="433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sz="120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A9C3668C-F07A-61FE-E813-66A70FA6E750}"/>
              </a:ext>
            </a:extLst>
          </p:cNvPr>
          <p:cNvSpPr txBox="1"/>
          <p:nvPr/>
        </p:nvSpPr>
        <p:spPr>
          <a:xfrm>
            <a:off x="5830542" y="388509"/>
            <a:ext cx="53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___</a:t>
            </a:r>
          </a:p>
        </p:txBody>
      </p:sp>
      <p:grpSp>
        <p:nvGrpSpPr>
          <p:cNvPr id="405" name="Group 404">
            <a:extLst>
              <a:ext uri="{FF2B5EF4-FFF2-40B4-BE49-F238E27FC236}">
                <a16:creationId xmlns:a16="http://schemas.microsoft.com/office/drawing/2014/main" id="{AF9C9A77-9601-C66C-B7F9-6B443DE1D31A}"/>
              </a:ext>
            </a:extLst>
          </p:cNvPr>
          <p:cNvGrpSpPr/>
          <p:nvPr/>
        </p:nvGrpSpPr>
        <p:grpSpPr>
          <a:xfrm>
            <a:off x="8689016" y="3194543"/>
            <a:ext cx="2912042" cy="2246769"/>
            <a:chOff x="8689016" y="3194543"/>
            <a:chExt cx="2912042" cy="2246769"/>
          </a:xfrm>
        </p:grpSpPr>
        <p:sp>
          <p:nvSpPr>
            <p:cNvPr id="392" name="TextBox 391">
              <a:extLst>
                <a:ext uri="{FF2B5EF4-FFF2-40B4-BE49-F238E27FC236}">
                  <a16:creationId xmlns:a16="http://schemas.microsoft.com/office/drawing/2014/main" id="{6BFED8D4-2159-9832-12D3-CE3B1FD075BB}"/>
                </a:ext>
              </a:extLst>
            </p:cNvPr>
            <p:cNvSpPr txBox="1"/>
            <p:nvPr/>
          </p:nvSpPr>
          <p:spPr>
            <a:xfrm>
              <a:off x="8689016" y="3194543"/>
              <a:ext cx="1317057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think</a:t>
              </a:r>
            </a:p>
            <a:p>
              <a:r>
                <a:rPr lang="en-US" sz="2000">
                  <a:solidFill>
                    <a:schemeClr val="bg1"/>
                  </a:solidFill>
                </a:rPr>
                <a:t>will</a:t>
              </a:r>
            </a:p>
            <a:p>
              <a:r>
                <a:rPr lang="en-US" sz="2000">
                  <a:solidFill>
                    <a:schemeClr val="bg1"/>
                  </a:solidFill>
                </a:rPr>
                <a:t>call</a:t>
              </a:r>
            </a:p>
            <a:p>
              <a:r>
                <a:rPr lang="en-US" sz="2000">
                  <a:solidFill>
                    <a:schemeClr val="bg1"/>
                  </a:solidFill>
                </a:rPr>
                <a:t>like</a:t>
              </a:r>
            </a:p>
            <a:p>
              <a:r>
                <a:rPr lang="en-US" sz="2000">
                  <a:solidFill>
                    <a:schemeClr val="bg1"/>
                  </a:solidFill>
                </a:rPr>
                <a:t>have</a:t>
              </a:r>
            </a:p>
            <a:p>
              <a:r>
                <a:rPr lang="en-US" sz="2000">
                  <a:solidFill>
                    <a:schemeClr val="bg1"/>
                  </a:solidFill>
                </a:rPr>
                <a:t>am</a:t>
              </a:r>
            </a:p>
            <a:p>
              <a:endParaRPr lang="en-US" sz="2000">
                <a:solidFill>
                  <a:schemeClr val="bg1"/>
                </a:solidFill>
              </a:endParaRPr>
            </a:p>
          </p:txBody>
        </p:sp>
        <p:sp>
          <p:nvSpPr>
            <p:cNvPr id="393" name="Rectangle 392">
              <a:extLst>
                <a:ext uri="{FF2B5EF4-FFF2-40B4-BE49-F238E27FC236}">
                  <a16:creationId xmlns:a16="http://schemas.microsoft.com/office/drawing/2014/main" id="{23208F2B-A869-7854-FD47-F4A30B8F14EF}"/>
                </a:ext>
              </a:extLst>
            </p:cNvPr>
            <p:cNvSpPr/>
            <p:nvPr/>
          </p:nvSpPr>
          <p:spPr>
            <a:xfrm>
              <a:off x="9999556" y="3289262"/>
              <a:ext cx="664144" cy="240632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TextBox 393">
              <a:extLst>
                <a:ext uri="{FF2B5EF4-FFF2-40B4-BE49-F238E27FC236}">
                  <a16:creationId xmlns:a16="http://schemas.microsoft.com/office/drawing/2014/main" id="{790CF89E-BBD8-4A36-FC36-8531ED5E2ABC}"/>
                </a:ext>
              </a:extLst>
            </p:cNvPr>
            <p:cNvSpPr txBox="1"/>
            <p:nvPr/>
          </p:nvSpPr>
          <p:spPr>
            <a:xfrm>
              <a:off x="10727565" y="3224912"/>
              <a:ext cx="8734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>
                  <a:solidFill>
                    <a:schemeClr val="bg1"/>
                  </a:solidFill>
                </a:rPr>
                <a:t>31%</a:t>
              </a:r>
              <a:endParaRPr lang="en-US"/>
            </a:p>
          </p:txBody>
        </p:sp>
        <p:sp>
          <p:nvSpPr>
            <p:cNvPr id="395" name="Rectangle 394">
              <a:extLst>
                <a:ext uri="{FF2B5EF4-FFF2-40B4-BE49-F238E27FC236}">
                  <a16:creationId xmlns:a16="http://schemas.microsoft.com/office/drawing/2014/main" id="{F0C7B833-6194-2F0F-6721-0030DF77CD92}"/>
                </a:ext>
              </a:extLst>
            </p:cNvPr>
            <p:cNvSpPr/>
            <p:nvPr/>
          </p:nvSpPr>
          <p:spPr>
            <a:xfrm>
              <a:off x="9999556" y="3594244"/>
              <a:ext cx="547041" cy="2406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6713E31A-C707-B64D-378E-9BB75E0511F4}"/>
                </a:ext>
              </a:extLst>
            </p:cNvPr>
            <p:cNvSpPr txBox="1"/>
            <p:nvPr/>
          </p:nvSpPr>
          <p:spPr>
            <a:xfrm>
              <a:off x="10498886" y="3537643"/>
              <a:ext cx="8734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28</a:t>
              </a:r>
              <a:r>
                <a:rPr lang="en-US" sz="1800">
                  <a:solidFill>
                    <a:schemeClr val="bg1"/>
                  </a:solidFill>
                </a:rPr>
                <a:t>%</a:t>
              </a:r>
              <a:endParaRPr lang="en-US"/>
            </a:p>
          </p:txBody>
        </p:sp>
        <p:sp>
          <p:nvSpPr>
            <p:cNvPr id="397" name="Rectangle 396">
              <a:extLst>
                <a:ext uri="{FF2B5EF4-FFF2-40B4-BE49-F238E27FC236}">
                  <a16:creationId xmlns:a16="http://schemas.microsoft.com/office/drawing/2014/main" id="{3F26A3A8-658E-79E1-1640-E253934D004A}"/>
                </a:ext>
              </a:extLst>
            </p:cNvPr>
            <p:cNvSpPr/>
            <p:nvPr/>
          </p:nvSpPr>
          <p:spPr>
            <a:xfrm>
              <a:off x="9999556" y="3899226"/>
              <a:ext cx="500546" cy="24063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TextBox 397">
              <a:extLst>
                <a:ext uri="{FF2B5EF4-FFF2-40B4-BE49-F238E27FC236}">
                  <a16:creationId xmlns:a16="http://schemas.microsoft.com/office/drawing/2014/main" id="{E8CFF83E-64AB-F543-04B3-5CB2A069DFD3}"/>
                </a:ext>
              </a:extLst>
            </p:cNvPr>
            <p:cNvSpPr txBox="1"/>
            <p:nvPr/>
          </p:nvSpPr>
          <p:spPr>
            <a:xfrm>
              <a:off x="10447059" y="3834876"/>
              <a:ext cx="8734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27</a:t>
              </a:r>
              <a:r>
                <a:rPr lang="en-US" sz="1800">
                  <a:solidFill>
                    <a:schemeClr val="bg1"/>
                  </a:solidFill>
                </a:rPr>
                <a:t>%</a:t>
              </a:r>
              <a:endParaRPr lang="en-US"/>
            </a:p>
          </p:txBody>
        </p:sp>
        <p:sp>
          <p:nvSpPr>
            <p:cNvPr id="399" name="Rectangle 398">
              <a:extLst>
                <a:ext uri="{FF2B5EF4-FFF2-40B4-BE49-F238E27FC236}">
                  <a16:creationId xmlns:a16="http://schemas.microsoft.com/office/drawing/2014/main" id="{EC6A0FC2-D741-07DF-662D-D1B932527622}"/>
                </a:ext>
              </a:extLst>
            </p:cNvPr>
            <p:cNvSpPr/>
            <p:nvPr/>
          </p:nvSpPr>
          <p:spPr>
            <a:xfrm>
              <a:off x="9999556" y="4209623"/>
              <a:ext cx="373169" cy="24063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TextBox 399">
              <a:extLst>
                <a:ext uri="{FF2B5EF4-FFF2-40B4-BE49-F238E27FC236}">
                  <a16:creationId xmlns:a16="http://schemas.microsoft.com/office/drawing/2014/main" id="{834B8771-04B3-B12D-8F35-8B38BD350453}"/>
                </a:ext>
              </a:extLst>
            </p:cNvPr>
            <p:cNvSpPr txBox="1"/>
            <p:nvPr/>
          </p:nvSpPr>
          <p:spPr>
            <a:xfrm>
              <a:off x="10409892" y="4145273"/>
              <a:ext cx="8734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25</a:t>
              </a:r>
              <a:r>
                <a:rPr lang="en-US" sz="1800">
                  <a:solidFill>
                    <a:schemeClr val="bg1"/>
                  </a:solidFill>
                </a:rPr>
                <a:t>%</a:t>
              </a:r>
              <a:endParaRPr lang="en-US"/>
            </a:p>
          </p:txBody>
        </p:sp>
        <p:sp>
          <p:nvSpPr>
            <p:cNvPr id="401" name="Rectangle 400">
              <a:extLst>
                <a:ext uri="{FF2B5EF4-FFF2-40B4-BE49-F238E27FC236}">
                  <a16:creationId xmlns:a16="http://schemas.microsoft.com/office/drawing/2014/main" id="{069C7231-08E8-B10B-6D76-616FC6EF5793}"/>
                </a:ext>
              </a:extLst>
            </p:cNvPr>
            <p:cNvSpPr/>
            <p:nvPr/>
          </p:nvSpPr>
          <p:spPr>
            <a:xfrm>
              <a:off x="9999555" y="4514605"/>
              <a:ext cx="306817" cy="24063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5F8DE74C-93D6-F660-9383-9B1C1FD858FB}"/>
                </a:ext>
              </a:extLst>
            </p:cNvPr>
            <p:cNvSpPr txBox="1"/>
            <p:nvPr/>
          </p:nvSpPr>
          <p:spPr>
            <a:xfrm>
              <a:off x="10372725" y="4450255"/>
              <a:ext cx="8734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22</a:t>
              </a:r>
              <a:r>
                <a:rPr lang="en-US" sz="1800">
                  <a:solidFill>
                    <a:schemeClr val="bg1"/>
                  </a:solidFill>
                </a:rPr>
                <a:t>%</a:t>
              </a:r>
              <a:endParaRPr lang="en-US"/>
            </a:p>
          </p:txBody>
        </p:sp>
        <p:sp>
          <p:nvSpPr>
            <p:cNvPr id="403" name="Rectangle 402">
              <a:extLst>
                <a:ext uri="{FF2B5EF4-FFF2-40B4-BE49-F238E27FC236}">
                  <a16:creationId xmlns:a16="http://schemas.microsoft.com/office/drawing/2014/main" id="{4843762B-2C6B-F8A6-DA5B-ACB94967C541}"/>
                </a:ext>
              </a:extLst>
            </p:cNvPr>
            <p:cNvSpPr/>
            <p:nvPr/>
          </p:nvSpPr>
          <p:spPr>
            <a:xfrm>
              <a:off x="9999556" y="4825002"/>
              <a:ext cx="260322" cy="24063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TextBox 403">
              <a:extLst>
                <a:ext uri="{FF2B5EF4-FFF2-40B4-BE49-F238E27FC236}">
                  <a16:creationId xmlns:a16="http://schemas.microsoft.com/office/drawing/2014/main" id="{DDECC8A0-D1DC-DA89-77A3-A11404144249}"/>
                </a:ext>
              </a:extLst>
            </p:cNvPr>
            <p:cNvSpPr txBox="1"/>
            <p:nvPr/>
          </p:nvSpPr>
          <p:spPr>
            <a:xfrm>
              <a:off x="10372725" y="4760652"/>
              <a:ext cx="87349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16</a:t>
              </a:r>
              <a:r>
                <a:rPr lang="en-US" sz="1800">
                  <a:solidFill>
                    <a:schemeClr val="bg1"/>
                  </a:solidFill>
                </a:rPr>
                <a:t>%</a:t>
              </a:r>
              <a:endParaRPr lang="en-US"/>
            </a:p>
          </p:txBody>
        </p:sp>
      </p:grpSp>
      <p:sp>
        <p:nvSpPr>
          <p:cNvPr id="407" name="TextBox 406">
            <a:extLst>
              <a:ext uri="{FF2B5EF4-FFF2-40B4-BE49-F238E27FC236}">
                <a16:creationId xmlns:a16="http://schemas.microsoft.com/office/drawing/2014/main" id="{69268F4C-F2BA-B2E2-7F83-65D13DC0DA55}"/>
              </a:ext>
            </a:extLst>
          </p:cNvPr>
          <p:cNvSpPr txBox="1"/>
          <p:nvPr/>
        </p:nvSpPr>
        <p:spPr>
          <a:xfrm>
            <a:off x="2948882" y="2362860"/>
            <a:ext cx="65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want</a:t>
            </a:r>
          </a:p>
        </p:txBody>
      </p: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8F338707-08C1-954D-013C-AD1B32859534}"/>
              </a:ext>
            </a:extLst>
          </p:cNvPr>
          <p:cNvGrpSpPr/>
          <p:nvPr/>
        </p:nvGrpSpPr>
        <p:grpSpPr>
          <a:xfrm>
            <a:off x="3023435" y="4191551"/>
            <a:ext cx="444841" cy="2094155"/>
            <a:chOff x="3026138" y="4191553"/>
            <a:chExt cx="444841" cy="2094155"/>
          </a:xfrm>
        </p:grpSpPr>
        <p:sp>
          <p:nvSpPr>
            <p:cNvPr id="416" name="TextBox 415">
              <a:extLst>
                <a:ext uri="{FF2B5EF4-FFF2-40B4-BE49-F238E27FC236}">
                  <a16:creationId xmlns:a16="http://schemas.microsoft.com/office/drawing/2014/main" id="{5C93CAA4-B923-405D-09DF-1D8E46DDB486}"/>
                </a:ext>
              </a:extLst>
            </p:cNvPr>
            <p:cNvSpPr txBox="1"/>
            <p:nvPr/>
          </p:nvSpPr>
          <p:spPr>
            <a:xfrm>
              <a:off x="3037025" y="4191553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3.2</a:t>
              </a:r>
            </a:p>
          </p:txBody>
        </p: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F69B0D78-123E-F207-68D1-A276F0CC1387}"/>
                </a:ext>
              </a:extLst>
            </p:cNvPr>
            <p:cNvSpPr txBox="1"/>
            <p:nvPr/>
          </p:nvSpPr>
          <p:spPr>
            <a:xfrm>
              <a:off x="3037025" y="4468552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2.1</a:t>
              </a: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81AF7E51-0BF8-3709-A39F-D062F3F586B2}"/>
                </a:ext>
              </a:extLst>
            </p:cNvPr>
            <p:cNvSpPr txBox="1"/>
            <p:nvPr/>
          </p:nvSpPr>
          <p:spPr>
            <a:xfrm>
              <a:off x="3037025" y="4745551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3.3</a:t>
              </a: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9FDF4804-C043-4630-6BE6-1651CF162204}"/>
                </a:ext>
              </a:extLst>
            </p:cNvPr>
            <p:cNvSpPr txBox="1"/>
            <p:nvPr/>
          </p:nvSpPr>
          <p:spPr>
            <a:xfrm>
              <a:off x="3037025" y="5022550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9.1</a:t>
              </a:r>
            </a:p>
          </p:txBody>
        </p:sp>
        <p:sp>
          <p:nvSpPr>
            <p:cNvPr id="420" name="TextBox 419">
              <a:extLst>
                <a:ext uri="{FF2B5EF4-FFF2-40B4-BE49-F238E27FC236}">
                  <a16:creationId xmlns:a16="http://schemas.microsoft.com/office/drawing/2014/main" id="{7BC48407-7A75-344B-EB10-37B02766BF2F}"/>
                </a:ext>
              </a:extLst>
            </p:cNvPr>
            <p:cNvSpPr txBox="1"/>
            <p:nvPr/>
          </p:nvSpPr>
          <p:spPr>
            <a:xfrm>
              <a:off x="3037025" y="529954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4.1</a:t>
              </a:r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1366759B-9502-37E1-C2C2-9BB609FDE04D}"/>
                </a:ext>
              </a:extLst>
            </p:cNvPr>
            <p:cNvSpPr txBox="1"/>
            <p:nvPr/>
          </p:nvSpPr>
          <p:spPr>
            <a:xfrm>
              <a:off x="3026138" y="6008709"/>
              <a:ext cx="4339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>
                  <a:solidFill>
                    <a:schemeClr val="bg1"/>
                  </a:solidFill>
                </a:rPr>
                <a:t>2.8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0383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40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3FE43-0DD3-18D4-2D45-A35EB8F20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CD9EB52-158A-2935-1B0F-6F778C174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/>
          <a:lstStyle/>
          <a:p>
            <a:r>
              <a:rPr lang="en-US" dirty="0"/>
              <a:t>Word2Vec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4332220-7CDA-4D6B-C1AA-B3756F86D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9E73DC8-F328-2E5A-3D1D-AADC00018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D6FA43D-CE0C-7808-10E8-3BDA9349F17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AA60DC2C-DCA2-0C06-2C2E-FD953E383C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</p:grpSp>
      <p:pic>
        <p:nvPicPr>
          <p:cNvPr id="1026" name="Picture 2" descr="A word2vec embedding of tokens from C/C++ source code | Download Scientific  Diagram">
            <a:extLst>
              <a:ext uri="{FF2B5EF4-FFF2-40B4-BE49-F238E27FC236}">
                <a16:creationId xmlns:a16="http://schemas.microsoft.com/office/drawing/2014/main" id="{C7574621-6DAF-52A2-7261-FFACF53C3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904" y="967105"/>
            <a:ext cx="8353736" cy="4923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0199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/>
          <a:lstStyle/>
          <a:p>
            <a:r>
              <a:rPr lang="en-US"/>
              <a:t>Understand how LLMs predict the next token</a:t>
            </a:r>
          </a:p>
          <a:p>
            <a:r>
              <a:rPr lang="en-US"/>
              <a:t>Demonstrate proven prompt engineering techniques</a:t>
            </a:r>
          </a:p>
          <a:p>
            <a:r>
              <a:rPr lang="en-US"/>
              <a:t>Explore use cases of AI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en-US"/>
              <a:t>Selecting visual aids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442CD-A26D-1761-8CE7-8BC3075BB4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09905" y="4549552"/>
            <a:ext cx="5486400" cy="1645920"/>
          </a:xfrm>
        </p:spPr>
        <p:txBody>
          <a:bodyPr>
            <a:normAutofit/>
          </a:bodyPr>
          <a:lstStyle/>
          <a:p>
            <a:r>
              <a:rPr lang="en-US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/>
          <a:lstStyle/>
          <a:p>
            <a:r>
              <a:rPr lang="en-US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7449-5B72-ADA0-3B2D-1CBC160D6B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597470"/>
          </a:xfrm>
        </p:spPr>
        <p:txBody>
          <a:bodyPr/>
          <a:lstStyle/>
          <a:p>
            <a:r>
              <a:rPr lang="en-US"/>
              <a:t>This is a powerful tool in public speaking. It involves varying pitch, tone, and volume to convey emotion, emphasize points, and maintain interest:</a:t>
            </a:r>
          </a:p>
          <a:p>
            <a:pPr lvl="1"/>
            <a:r>
              <a:rPr lang="en-US"/>
              <a:t>Pitch variation</a:t>
            </a:r>
          </a:p>
          <a:p>
            <a:pPr lvl="1"/>
            <a:r>
              <a:rPr lang="en-US"/>
              <a:t>Tone inflection</a:t>
            </a:r>
          </a:p>
          <a:p>
            <a:pPr lvl="1"/>
            <a:r>
              <a:rPr lang="en-US"/>
              <a:t>Volume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FC7B50-71A6-D8BE-C032-5EB4CF5706D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676525"/>
            <a:ext cx="4490827" cy="3597470"/>
          </a:xfrm>
        </p:spPr>
        <p:txBody>
          <a:bodyPr/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8885" y="3499667"/>
            <a:ext cx="4939666" cy="2542810"/>
          </a:xfrm>
        </p:spPr>
        <p:txBody>
          <a:bodyPr/>
          <a:lstStyle/>
          <a:p>
            <a:r>
              <a:rPr lang="en-US"/>
              <a:t>Navigating Q&amp;A sessions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3632C-2D2E-7026-33B8-EE42DA4BDB5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457201"/>
            <a:ext cx="5198269" cy="2305050"/>
          </a:xfrm>
        </p:spPr>
        <p:txBody>
          <a:bodyPr/>
          <a:lstStyle/>
          <a:p>
            <a:r>
              <a:rPr lang="en-US"/>
              <a:t>Know your material in advance</a:t>
            </a:r>
          </a:p>
          <a:p>
            <a:r>
              <a:rPr lang="en-US"/>
              <a:t>Anticipate common questions</a:t>
            </a:r>
          </a:p>
          <a:p>
            <a:r>
              <a:rPr lang="en-US"/>
              <a:t>Rehearse your responses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99B60-BF79-A832-6AD4-6C6FC6CE431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810595"/>
            <a:ext cx="5198269" cy="3319513"/>
          </a:xfrm>
        </p:spPr>
        <p:txBody>
          <a:bodyPr>
            <a:normAutofit/>
          </a:bodyPr>
          <a:lstStyle/>
          <a:p>
            <a:r>
              <a:rPr lang="en-US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/>
              <a:t>Stay calm</a:t>
            </a:r>
          </a:p>
          <a:p>
            <a:pPr lvl="1"/>
            <a:r>
              <a:rPr lang="en-US"/>
              <a:t>Actively listen</a:t>
            </a:r>
          </a:p>
          <a:p>
            <a:pPr lvl="1"/>
            <a:r>
              <a:rPr lang="en-US"/>
              <a:t>Pause and reflect</a:t>
            </a:r>
          </a:p>
          <a:p>
            <a:pPr lvl="1"/>
            <a:r>
              <a:rPr lang="en-US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3088225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8E29B-2563-2BAF-FA25-587364CD8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5C755-CE8D-9429-9F75-D691FB9D96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“Everyday [students] can unlock insane potential if only they are given basic foundational training”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6CA573-B14D-169D-9307-5443BB8CA361}"/>
              </a:ext>
            </a:extLst>
          </p:cNvPr>
          <p:cNvSpPr txBox="1"/>
          <p:nvPr/>
        </p:nvSpPr>
        <p:spPr>
          <a:xfrm>
            <a:off x="6721112" y="4359348"/>
            <a:ext cx="4529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Jeremy Utley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Director of Executive Education at Standford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490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871D-B15E-C971-7C85-0AF173E3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/>
          <a:lstStyle/>
          <a:p>
            <a:r>
              <a:rPr lang="en-US"/>
              <a:t>Speaking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E863-4A4C-76FE-444A-083F9304338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3725" y="3279775"/>
            <a:ext cx="5045075" cy="2994025"/>
          </a:xfrm>
        </p:spPr>
        <p:txBody>
          <a:bodyPr>
            <a:normAutofit/>
          </a:bodyPr>
          <a:lstStyle/>
          <a:p>
            <a:r>
              <a:rPr lang="en-US"/>
              <a:t>Your ability to communicate effectively will leave a lasting impact on your audience</a:t>
            </a:r>
          </a:p>
          <a:p>
            <a:r>
              <a:rPr lang="en-US"/>
              <a:t>Effectively communicating involves not only delivering a message but also resonating with the experiences, values, and emotions of those listening </a:t>
            </a:r>
          </a:p>
          <a:p>
            <a:endParaRPr lang="en-US"/>
          </a:p>
        </p:txBody>
      </p:sp>
      <p:pic>
        <p:nvPicPr>
          <p:cNvPr id="5" name="Picture Placeholder 52" descr="Hanging lightbulbs">
            <a:extLst>
              <a:ext uri="{FF2B5EF4-FFF2-40B4-BE49-F238E27FC236}">
                <a16:creationId xmlns:a16="http://schemas.microsoft.com/office/drawing/2014/main" id="{F2B2501C-600C-11B3-1ECD-912D988906A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" r="16"/>
          <a:stretch/>
        </p:blipFill>
        <p:spPr>
          <a:xfrm>
            <a:off x="6096000" y="0"/>
            <a:ext cx="6118225" cy="6858000"/>
          </a:xfrm>
        </p:spPr>
      </p:pic>
    </p:spTree>
    <p:extLst>
      <p:ext uri="{BB962C8B-B14F-4D97-AF65-F5344CB8AC3E}">
        <p14:creationId xmlns:p14="http://schemas.microsoft.com/office/powerpoint/2010/main" val="298364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6A9A9A7-F1D2-237D-AC72-E21A286F0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1409" y="4661717"/>
            <a:ext cx="7936230" cy="1380760"/>
          </a:xfrm>
        </p:spPr>
        <p:txBody>
          <a:bodyPr/>
          <a:lstStyle/>
          <a:p>
            <a:r>
              <a:rPr lang="en-US"/>
              <a:t>Dynamic delivery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14AAA-1F04-769D-E7F0-4F68C8EB928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3885" y="584005"/>
            <a:ext cx="2825115" cy="3999060"/>
          </a:xfrm>
        </p:spPr>
        <p:txBody>
          <a:bodyPr/>
          <a:lstStyle/>
          <a:p>
            <a:r>
              <a:rPr lang="en-US"/>
              <a:t>Learn to infuse energy into your delivery to leave a lasting impression.</a:t>
            </a:r>
          </a:p>
          <a:p>
            <a:r>
              <a:rPr lang="en-US"/>
              <a:t>One of the goals of effective communication is to motivate your audience.</a:t>
            </a:r>
          </a:p>
        </p:txBody>
      </p:sp>
      <p:graphicFrame>
        <p:nvGraphicFramePr>
          <p:cNvPr id="8" name="Table Placeholder 2">
            <a:extLst>
              <a:ext uri="{FF2B5EF4-FFF2-40B4-BE49-F238E27FC236}">
                <a16:creationId xmlns:a16="http://schemas.microsoft.com/office/drawing/2014/main" id="{C60AA2D2-28D7-69D7-F6C5-B31DAD3332C1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598521189"/>
              </p:ext>
            </p:extLst>
          </p:nvPr>
        </p:nvGraphicFramePr>
        <p:xfrm>
          <a:off x="3670300" y="584200"/>
          <a:ext cx="7930340" cy="396468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982585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2585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2585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2585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511373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latin typeface="+mj-lt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latin typeface="+mj-lt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latin typeface="+mj-lt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latin typeface="+mj-lt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708914"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708914"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511373"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511373"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1012734"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/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7695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DC4-8B30-98A0-5BAB-C78BA4A4A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/>
          <a:lstStyle/>
          <a:p>
            <a:r>
              <a:rPr lang="en-US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6FB3A-B62C-3DAB-4FD1-B4EBDD650AE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5523" y="2676525"/>
            <a:ext cx="5746750" cy="3597470"/>
          </a:xfrm>
        </p:spPr>
        <p:txBody>
          <a:bodyPr/>
          <a:lstStyle/>
          <a:p>
            <a:r>
              <a:rPr lang="en-US"/>
              <a:t>Consistent rehearsal</a:t>
            </a:r>
          </a:p>
          <a:p>
            <a:pPr lvl="1"/>
            <a:r>
              <a:rPr lang="en-US"/>
              <a:t>Strengthen your familiarity</a:t>
            </a:r>
          </a:p>
          <a:p>
            <a:r>
              <a:rPr lang="en-US"/>
              <a:t>Refine delivery style</a:t>
            </a:r>
          </a:p>
          <a:p>
            <a:pPr lvl="1"/>
            <a:r>
              <a:rPr lang="en-US"/>
              <a:t>Pacing, tone, and emphasis</a:t>
            </a:r>
          </a:p>
          <a:p>
            <a:r>
              <a:rPr lang="en-US"/>
              <a:t>Timing and transitions</a:t>
            </a:r>
          </a:p>
          <a:p>
            <a:pPr lvl="1"/>
            <a:r>
              <a:rPr lang="en-US"/>
              <a:t>Aim for seamless, professional delivery</a:t>
            </a:r>
          </a:p>
          <a:p>
            <a:r>
              <a:rPr lang="en-US"/>
              <a:t>Practice audience</a:t>
            </a:r>
          </a:p>
          <a:p>
            <a:pPr lvl="1"/>
            <a:r>
              <a:rPr lang="en-US"/>
              <a:t>Enlist colleagues to listen &amp; provide feedback</a:t>
            </a:r>
          </a:p>
          <a:p>
            <a:pPr lvl="1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E198AA-251D-4446-30C4-8F2FA7F6A7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20000" y="2676525"/>
            <a:ext cx="3947160" cy="3597470"/>
          </a:xfrm>
        </p:spPr>
        <p:txBody>
          <a:bodyPr/>
          <a:lstStyle/>
          <a:p>
            <a:r>
              <a:rPr lang="en-US"/>
              <a:t>Seek feedback</a:t>
            </a:r>
          </a:p>
          <a:p>
            <a:r>
              <a:rPr lang="en-US"/>
              <a:t>Reflect on performance</a:t>
            </a:r>
          </a:p>
          <a:p>
            <a:r>
              <a:rPr lang="en-US"/>
              <a:t>Explore new techniques</a:t>
            </a:r>
          </a:p>
          <a:p>
            <a:r>
              <a:rPr lang="en-US"/>
              <a:t>Set personal goals</a:t>
            </a:r>
          </a:p>
          <a:p>
            <a:r>
              <a:rPr lang="en-US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1850768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AB9C34-2B13-E66F-1053-2BA156F8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84005"/>
            <a:ext cx="10972800" cy="1188720"/>
          </a:xfrm>
        </p:spPr>
        <p:txBody>
          <a:bodyPr/>
          <a:lstStyle/>
          <a:p>
            <a:r>
              <a:rPr lang="en-US"/>
              <a:t>Speaking engagement metrics</a:t>
            </a:r>
          </a:p>
        </p:txBody>
      </p:sp>
      <p:graphicFrame>
        <p:nvGraphicFramePr>
          <p:cNvPr id="4" name="Table Placeholder 3">
            <a:extLst>
              <a:ext uri="{FF2B5EF4-FFF2-40B4-BE49-F238E27FC236}">
                <a16:creationId xmlns:a16="http://schemas.microsoft.com/office/drawing/2014/main" id="{4D1FB21E-CCFB-8E64-064C-DB8195F86847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145036385"/>
              </p:ext>
            </p:extLst>
          </p:nvPr>
        </p:nvGraphicFramePr>
        <p:xfrm>
          <a:off x="593725" y="2628900"/>
          <a:ext cx="10991080" cy="3613525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74777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777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777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777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94689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  <a:latin typeface="+mj-lt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  <a:latin typeface="+mj-lt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  <a:latin typeface="+mj-lt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  <a:latin typeface="+mj-lt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59468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59468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59468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59468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59468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428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549552"/>
            <a:ext cx="5486400" cy="1645920"/>
          </a:xfrm>
        </p:spPr>
        <p:txBody>
          <a:bodyPr/>
          <a:lstStyle/>
          <a:p>
            <a:r>
              <a:rPr lang="en-US"/>
              <a:t>Brita Tamm</a:t>
            </a:r>
          </a:p>
          <a:p>
            <a:r>
              <a:rPr lang="en-US"/>
              <a:t>502-555-0152</a:t>
            </a:r>
          </a:p>
          <a:p>
            <a:r>
              <a:rPr lang="en-US"/>
              <a:t>brita@firstupconsultants.com</a:t>
            </a:r>
          </a:p>
          <a:p>
            <a:r>
              <a:rPr lang="en-US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35FBD-5E18-283D-8C83-3BDD23E54C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Is prompting a programming language?</a:t>
            </a:r>
          </a:p>
        </p:txBody>
      </p:sp>
    </p:spTree>
    <p:extLst>
      <p:ext uri="{BB962C8B-B14F-4D97-AF65-F5344CB8AC3E}">
        <p14:creationId xmlns:p14="http://schemas.microsoft.com/office/powerpoint/2010/main" val="2445189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73D1C-EE07-5C4D-9B4F-3EAFE5E1F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AA7CA-F494-5B16-737C-5132FA09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103535"/>
            <a:ext cx="5063490" cy="2354026"/>
          </a:xfrm>
        </p:spPr>
        <p:txBody>
          <a:bodyPr/>
          <a:lstStyle/>
          <a:p>
            <a:r>
              <a:rPr lang="en-US"/>
              <a:t>Anonymous 7</a:t>
            </a:r>
            <a:r>
              <a:rPr lang="en-US" baseline="30000"/>
              <a:t>th</a:t>
            </a:r>
            <a:r>
              <a:rPr lang="en-US"/>
              <a:t> Grader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E7A6C-C385-EDED-E31E-FBD3558079A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3725" y="3279775"/>
            <a:ext cx="5700939" cy="2994025"/>
          </a:xfrm>
        </p:spPr>
        <p:txBody>
          <a:bodyPr>
            <a:normAutofit lnSpcReduction="10000"/>
          </a:bodyPr>
          <a:lstStyle/>
          <a:p>
            <a:r>
              <a:rPr lang="en-US"/>
              <a:t>What is creativity?</a:t>
            </a:r>
          </a:p>
          <a:p>
            <a:r>
              <a:rPr lang="en-US"/>
              <a:t>“Creativity is doing more than the first thing that you think of.”</a:t>
            </a:r>
          </a:p>
          <a:p>
            <a:r>
              <a:rPr lang="en-US"/>
              <a:t>Einstellung Effect – Humans tend to fixate on the early solution and just be satisfied. </a:t>
            </a:r>
          </a:p>
          <a:p>
            <a:r>
              <a:rPr lang="en-US"/>
              <a:t>Satisficing = satisfy + suffice</a:t>
            </a:r>
          </a:p>
          <a:p>
            <a:r>
              <a:rPr lang="en-US"/>
              <a:t>Once we get to “good enough,” it’s enough</a:t>
            </a:r>
          </a:p>
        </p:txBody>
      </p:sp>
      <p:pic>
        <p:nvPicPr>
          <p:cNvPr id="5" name="Picture Placeholder 52">
            <a:extLst>
              <a:ext uri="{FF2B5EF4-FFF2-40B4-BE49-F238E27FC236}">
                <a16:creationId xmlns:a16="http://schemas.microsoft.com/office/drawing/2014/main" id="{CC016CC4-5294-31EA-7888-1A00ABAE8E3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5" b="4085"/>
          <a:stretch/>
        </p:blipFill>
        <p:spPr>
          <a:xfrm>
            <a:off x="6613071" y="0"/>
            <a:ext cx="5601154" cy="685800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34017E9-174C-D349-26DB-AAF3513E47F5}"/>
              </a:ext>
            </a:extLst>
          </p:cNvPr>
          <p:cNvSpPr txBox="1">
            <a:spLocks/>
          </p:cNvSpPr>
          <p:nvPr/>
        </p:nvSpPr>
        <p:spPr>
          <a:xfrm>
            <a:off x="593725" y="2098221"/>
            <a:ext cx="5063490" cy="71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b="0">
                <a:latin typeface="+mn-lt"/>
              </a:rPr>
              <a:t>From Ohio</a:t>
            </a:r>
          </a:p>
        </p:txBody>
      </p:sp>
    </p:spTree>
    <p:extLst>
      <p:ext uri="{BB962C8B-B14F-4D97-AF65-F5344CB8AC3E}">
        <p14:creationId xmlns:p14="http://schemas.microsoft.com/office/powerpoint/2010/main" val="3456621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E1A2AA-CDE7-E553-051B-53B5A2AE5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6207-E3C0-AF58-0265-F8034B547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103535"/>
            <a:ext cx="5063490" cy="2354026"/>
          </a:xfrm>
        </p:spPr>
        <p:txBody>
          <a:bodyPr/>
          <a:lstStyle/>
          <a:p>
            <a:r>
              <a:rPr lang="en-US"/>
              <a:t>Jeremy Utley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2B4FF-9D4C-F7F6-A1D0-8C174B7DBFD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3725" y="3279775"/>
            <a:ext cx="5700939" cy="2994025"/>
          </a:xfrm>
        </p:spPr>
        <p:txBody>
          <a:bodyPr>
            <a:normAutofit/>
          </a:bodyPr>
          <a:lstStyle/>
          <a:p>
            <a:r>
              <a:rPr lang="en-US"/>
              <a:t>Study in Europe and United States showed that AI made people less creative</a:t>
            </a:r>
          </a:p>
          <a:p>
            <a:r>
              <a:rPr lang="en-US"/>
              <a:t>Less than 10% of working professionals are driving meaningful productivity gains from AI</a:t>
            </a:r>
          </a:p>
          <a:p>
            <a:r>
              <a:rPr lang="en-US"/>
              <a:t>Underperformers used AI like a tool</a:t>
            </a:r>
          </a:p>
          <a:p>
            <a:r>
              <a:rPr lang="en-US"/>
              <a:t>Outperformers treated AI like a teammate</a:t>
            </a:r>
          </a:p>
        </p:txBody>
      </p:sp>
      <p:pic>
        <p:nvPicPr>
          <p:cNvPr id="5" name="Picture Placeholder 52">
            <a:extLst>
              <a:ext uri="{FF2B5EF4-FFF2-40B4-BE49-F238E27FC236}">
                <a16:creationId xmlns:a16="http://schemas.microsoft.com/office/drawing/2014/main" id="{BF96A4B4-C5CB-4125-8BAF-21D612447BB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4" b="3624"/>
          <a:stretch/>
        </p:blipFill>
        <p:spPr>
          <a:xfrm>
            <a:off x="6613071" y="0"/>
            <a:ext cx="5601154" cy="685800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78F9140-874E-3F18-5B49-C44D600F6202}"/>
              </a:ext>
            </a:extLst>
          </p:cNvPr>
          <p:cNvSpPr txBox="1">
            <a:spLocks/>
          </p:cNvSpPr>
          <p:nvPr/>
        </p:nvSpPr>
        <p:spPr>
          <a:xfrm>
            <a:off x="593725" y="2098221"/>
            <a:ext cx="5063490" cy="71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b="0" dirty="0">
                <a:latin typeface="+mn-lt"/>
              </a:rPr>
              <a:t>Director of Executive Education at Standford</a:t>
            </a:r>
          </a:p>
        </p:txBody>
      </p:sp>
    </p:spTree>
    <p:extLst>
      <p:ext uri="{BB962C8B-B14F-4D97-AF65-F5344CB8AC3E}">
        <p14:creationId xmlns:p14="http://schemas.microsoft.com/office/powerpoint/2010/main" val="2375816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9C6F50-477A-9CBE-AD9F-27998E182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2C716-5B85-B564-F844-86366308A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/>
          <a:lstStyle/>
          <a:p>
            <a:r>
              <a:rPr lang="en-US"/>
              <a:t>What do you do if it gives you mediocre results?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FF7B9-2897-296F-3A54-61DD39206AB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597470"/>
          </a:xfrm>
        </p:spPr>
        <p:txBody>
          <a:bodyPr/>
          <a:lstStyle/>
          <a:p>
            <a:r>
              <a:rPr lang="en-US"/>
              <a:t>If it’s a tool</a:t>
            </a:r>
          </a:p>
          <a:p>
            <a:pPr marL="626364" lvl="1" indent="-342900"/>
            <a:r>
              <a:rPr lang="en-US"/>
              <a:t>Maybe you improve it</a:t>
            </a:r>
          </a:p>
          <a:p>
            <a:pPr marL="626364" lvl="1" indent="-342900"/>
            <a:r>
              <a:rPr lang="en-US"/>
              <a:t>Maybe you say it’s no good at doing that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3A9775-63A5-7B1A-D991-42BE58B7B64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81898" y="2676525"/>
            <a:ext cx="4490827" cy="3597470"/>
          </a:xfrm>
        </p:spPr>
        <p:txBody>
          <a:bodyPr/>
          <a:lstStyle/>
          <a:p>
            <a:r>
              <a:rPr lang="en-US"/>
              <a:t>If it’s a teammate</a:t>
            </a:r>
          </a:p>
          <a:p>
            <a:pPr marL="626364" lvl="1" indent="-342900"/>
            <a:r>
              <a:rPr lang="en-US"/>
              <a:t>You give them feedback</a:t>
            </a:r>
          </a:p>
          <a:p>
            <a:pPr marL="626364" lvl="1" indent="-342900"/>
            <a:r>
              <a:rPr lang="en-US"/>
              <a:t>You give them coaching</a:t>
            </a:r>
          </a:p>
          <a:p>
            <a:pPr marL="626364" lvl="1" indent="-342900"/>
            <a:r>
              <a:rPr lang="en-US"/>
              <a:t>You give them mentorship</a:t>
            </a:r>
          </a:p>
          <a:p>
            <a:pPr marL="626364" lvl="1" indent="-342900"/>
            <a:r>
              <a:rPr lang="en-US"/>
              <a:t>You help them improve it</a:t>
            </a:r>
          </a:p>
          <a:p>
            <a:pPr marL="626364" lvl="1" indent="-342900"/>
            <a:r>
              <a:rPr lang="en-US"/>
              <a:t>Help it ask you questions</a:t>
            </a:r>
          </a:p>
        </p:txBody>
      </p:sp>
    </p:spTree>
    <p:extLst>
      <p:ext uri="{BB962C8B-B14F-4D97-AF65-F5344CB8AC3E}">
        <p14:creationId xmlns:p14="http://schemas.microsoft.com/office/powerpoint/2010/main" val="3918159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83781-F305-6FA1-3CDC-B478738DFB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BFEF7-B81A-34C5-30BD-35FB29CD7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103535"/>
            <a:ext cx="5063490" cy="2354026"/>
          </a:xfrm>
        </p:spPr>
        <p:txBody>
          <a:bodyPr/>
          <a:lstStyle/>
          <a:p>
            <a:r>
              <a:rPr lang="en-US" b="0"/>
              <a:t>Hayden Miyamoto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B0349-ED84-F700-311B-32856B2D106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3725" y="3279775"/>
            <a:ext cx="5700939" cy="2994025"/>
          </a:xfrm>
        </p:spPr>
        <p:txBody>
          <a:bodyPr>
            <a:normAutofit/>
          </a:bodyPr>
          <a:lstStyle/>
          <a:p>
            <a:r>
              <a:rPr lang="en-US"/>
              <a:t>Serial entrepreneur with 30 businesses</a:t>
            </a:r>
          </a:p>
          <a:p>
            <a:r>
              <a:rPr lang="en-US"/>
              <a:t>Spend around 5 hours a day with AI</a:t>
            </a:r>
          </a:p>
          <a:p>
            <a:r>
              <a:rPr lang="en-US"/>
              <a:t>Master Prompt Method</a:t>
            </a:r>
          </a:p>
        </p:txBody>
      </p:sp>
      <p:pic>
        <p:nvPicPr>
          <p:cNvPr id="5" name="Picture Placeholder 52">
            <a:extLst>
              <a:ext uri="{FF2B5EF4-FFF2-40B4-BE49-F238E27FC236}">
                <a16:creationId xmlns:a16="http://schemas.microsoft.com/office/drawing/2014/main" id="{9E404CAE-DFDF-204F-B8CA-BAFEAC9B065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3" r="9163"/>
          <a:stretch/>
        </p:blipFill>
        <p:spPr>
          <a:xfrm>
            <a:off x="6613071" y="0"/>
            <a:ext cx="5601154" cy="685800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D8D1401-4FAA-C1EC-0F49-120DBD142F3F}"/>
              </a:ext>
            </a:extLst>
          </p:cNvPr>
          <p:cNvSpPr txBox="1">
            <a:spLocks/>
          </p:cNvSpPr>
          <p:nvPr/>
        </p:nvSpPr>
        <p:spPr>
          <a:xfrm>
            <a:off x="593725" y="2098221"/>
            <a:ext cx="5063490" cy="71868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b="0">
                <a:latin typeface="+mn-lt"/>
              </a:rPr>
              <a:t>CEO of </a:t>
            </a:r>
            <a:r>
              <a:rPr lang="en-US" sz="1600" b="0" err="1">
                <a:latin typeface="+mn-lt"/>
              </a:rPr>
              <a:t>Acquira</a:t>
            </a:r>
            <a:endParaRPr lang="en-US" sz="1600" b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5669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B42C5-E5DA-9E16-606A-05304ACCE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Master Prompt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F60F2-6F2A-AE4E-C799-A53E506D4615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rPr lang="en-US"/>
              <a:t>Personal</a:t>
            </a:r>
          </a:p>
          <a:p>
            <a:r>
              <a:rPr lang="en-US"/>
              <a:t>Company </a:t>
            </a:r>
          </a:p>
          <a:p>
            <a:r>
              <a:rPr lang="en-US"/>
              <a:t>Market Information</a:t>
            </a:r>
          </a:p>
          <a:p>
            <a:pPr lvl="2"/>
            <a:r>
              <a:rPr lang="en-US"/>
              <a:t>Competitors, what do they do</a:t>
            </a:r>
          </a:p>
          <a:p>
            <a:r>
              <a:rPr lang="en-US"/>
              <a:t>Team + KPIs</a:t>
            </a:r>
          </a:p>
          <a:p>
            <a:pPr lvl="2"/>
            <a:r>
              <a:rPr lang="en-US"/>
              <a:t>Reports, what do they do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F48C0-7277-540C-7177-451D2B48E437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/>
              <a:t>Products/Services</a:t>
            </a:r>
          </a:p>
          <a:p>
            <a:r>
              <a:rPr lang="en-US"/>
              <a:t>Culture</a:t>
            </a:r>
          </a:p>
          <a:p>
            <a:pPr marL="626364" lvl="1" indent="-342900"/>
            <a:r>
              <a:rPr lang="en-US"/>
              <a:t>Core values / Mission</a:t>
            </a:r>
          </a:p>
          <a:p>
            <a:r>
              <a:rPr lang="en-US"/>
              <a:t>Protocols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213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DB431A1-9806-9CFE-0E5F-1A5611C2A6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8" b="12378"/>
          <a:stretch/>
        </p:blipFill>
        <p:spPr>
          <a:xfrm>
            <a:off x="0" y="0"/>
            <a:ext cx="12192000" cy="688022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37279A-330D-886F-340D-494A5005E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9" y="444933"/>
            <a:ext cx="5477479" cy="3291840"/>
          </a:xfrm>
        </p:spPr>
        <p:txBody>
          <a:bodyPr/>
          <a:lstStyle/>
          <a:p>
            <a:r>
              <a:rPr lang="en-US"/>
              <a:t>The Token</a:t>
            </a:r>
          </a:p>
        </p:txBody>
      </p:sp>
    </p:spTree>
    <p:extLst>
      <p:ext uri="{BB962C8B-B14F-4D97-AF65-F5344CB8AC3E}">
        <p14:creationId xmlns:p14="http://schemas.microsoft.com/office/powerpoint/2010/main" val="518756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Bracket Showcase">
  <a:themeElements>
    <a:clrScheme name="frame it">
      <a:dk1>
        <a:sysClr val="windowText" lastClr="000000"/>
      </a:dk1>
      <a:lt1>
        <a:sysClr val="window" lastClr="FFFFFF"/>
      </a:lt1>
      <a:dk2>
        <a:srgbClr val="24353D"/>
      </a:dk2>
      <a:lt2>
        <a:srgbClr val="EEEFEA"/>
      </a:lt2>
      <a:accent1>
        <a:srgbClr val="1A7F8E"/>
      </a:accent1>
      <a:accent2>
        <a:srgbClr val="EA8634"/>
      </a:accent2>
      <a:accent3>
        <a:srgbClr val="C04D34"/>
      </a:accent3>
      <a:accent4>
        <a:srgbClr val="80AD91"/>
      </a:accent4>
      <a:accent5>
        <a:srgbClr val="C4A316"/>
      </a:accent5>
      <a:accent6>
        <a:srgbClr val="BA823A"/>
      </a:accent6>
      <a:hlink>
        <a:srgbClr val="1C8A9B"/>
      </a:hlink>
      <a:folHlink>
        <a:srgbClr val="D8674B"/>
      </a:folHlink>
    </a:clrScheme>
    <a:fontScheme name="Custom 2">
      <a:majorFont>
        <a:latin typeface="Bahnschrift SemiBold Condensed"/>
        <a:ea typeface=""/>
        <a:cs typeface=""/>
      </a:majorFont>
      <a:minorFont>
        <a:latin typeface="Bahnschrif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acket Showcase_win32_SD_V8" id="{82A8FDB5-0A9F-4A88-ACF8-A3F6C0DCDA0A}" vid="{284FDE51-8805-4093-94B1-C3084A0DABA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D24F1A-6251-4B9A-A918-7D6F3A8F7E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A0FE134-9032-4C7F-BC57-C7DE3F833363}">
  <ds:schemaRefs>
    <ds:schemaRef ds:uri="http://schemas.microsoft.com/sharepoint/v3"/>
    <ds:schemaRef ds:uri="http://www.w3.org/XML/1998/namespace"/>
    <ds:schemaRef ds:uri="http://schemas.openxmlformats.org/package/2006/metadata/core-properties"/>
    <ds:schemaRef ds:uri="71af3243-3dd4-4a8d-8c0d-dd76da1f02a5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230e9df3-be65-4c73-a93b-d1236ebd677e"/>
    <ds:schemaRef ds:uri="16c05727-aa75-4e4a-9b5f-8a80a1165891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8A8ECD1-788F-484B-9043-D957FCFDF1FA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1514</Words>
  <Application>Microsoft Macintosh PowerPoint</Application>
  <PresentationFormat>Widescreen</PresentationFormat>
  <Paragraphs>944</Paragraphs>
  <Slides>24</Slides>
  <Notes>23</Notes>
  <HiddenSlides>9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Arial</vt:lpstr>
      <vt:lpstr>Bahnschrift Light</vt:lpstr>
      <vt:lpstr>Bahnschrift SemiBold Condensed</vt:lpstr>
      <vt:lpstr>Calibri</vt:lpstr>
      <vt:lpstr>Franklin Gothic Book</vt:lpstr>
      <vt:lpstr>Franklin Gothic Demi</vt:lpstr>
      <vt:lpstr>Franklin Gothic Medium</vt:lpstr>
      <vt:lpstr>SF Mono</vt:lpstr>
      <vt:lpstr>Custom</vt:lpstr>
      <vt:lpstr>Bracket Showcase</vt:lpstr>
      <vt:lpstr>The Prompt</vt:lpstr>
      <vt:lpstr>“Everyday [students] can unlock insane potential if only they are given basic foundational training”</vt:lpstr>
      <vt:lpstr>Is prompting a programming language?</vt:lpstr>
      <vt:lpstr>Anonymous 7th Grader</vt:lpstr>
      <vt:lpstr>Jeremy Utley</vt:lpstr>
      <vt:lpstr>What do you do if it gives you mediocre results?</vt:lpstr>
      <vt:lpstr>Hayden Miyamoto</vt:lpstr>
      <vt:lpstr>Master Prompt</vt:lpstr>
      <vt:lpstr>The Token</vt:lpstr>
      <vt:lpstr>What is a token?</vt:lpstr>
      <vt:lpstr>Transformers</vt:lpstr>
      <vt:lpstr>Transformers - Attention Layers</vt:lpstr>
      <vt:lpstr>Repeated Attention Layers</vt:lpstr>
      <vt:lpstr>Predict What it Knows</vt:lpstr>
      <vt:lpstr>Word2Vec</vt:lpstr>
      <vt:lpstr>Agenda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Unlocking the Power of AI</dc:title>
  <dc:creator/>
  <cp:revision>1</cp:revision>
  <dcterms:created xsi:type="dcterms:W3CDTF">2023-12-20T08:12:12Z</dcterms:created>
  <dcterms:modified xsi:type="dcterms:W3CDTF">2025-10-01T21:18:43Z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